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5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16" r:id="rId2"/>
    <p:sldMasterId id="2147483770" r:id="rId3"/>
    <p:sldMasterId id="2147483796" r:id="rId4"/>
    <p:sldMasterId id="2147483820" r:id="rId5"/>
    <p:sldMasterId id="2147483832" r:id="rId6"/>
    <p:sldMasterId id="2147483844" r:id="rId7"/>
    <p:sldMasterId id="2147483856" r:id="rId8"/>
    <p:sldMasterId id="2147483868" r:id="rId9"/>
    <p:sldMasterId id="2147483880" r:id="rId10"/>
    <p:sldMasterId id="2147483976" r:id="rId11"/>
    <p:sldMasterId id="2147484075" r:id="rId12"/>
    <p:sldMasterId id="2147484103" r:id="rId13"/>
    <p:sldMasterId id="2147484115" r:id="rId14"/>
    <p:sldMasterId id="2147484151" r:id="rId15"/>
    <p:sldMasterId id="2147484166" r:id="rId16"/>
  </p:sldMasterIdLst>
  <p:notesMasterIdLst>
    <p:notesMasterId r:id="rId59"/>
  </p:notesMasterIdLst>
  <p:handoutMasterIdLst>
    <p:handoutMasterId r:id="rId60"/>
  </p:handoutMasterIdLst>
  <p:sldIdLst>
    <p:sldId id="352" r:id="rId17"/>
    <p:sldId id="353" r:id="rId18"/>
    <p:sldId id="282" r:id="rId19"/>
    <p:sldId id="375" r:id="rId20"/>
    <p:sldId id="297" r:id="rId21"/>
    <p:sldId id="293" r:id="rId22"/>
    <p:sldId id="350" r:id="rId23"/>
    <p:sldId id="400" r:id="rId24"/>
    <p:sldId id="401" r:id="rId25"/>
    <p:sldId id="305" r:id="rId26"/>
    <p:sldId id="306" r:id="rId27"/>
    <p:sldId id="370" r:id="rId28"/>
    <p:sldId id="359" r:id="rId29"/>
    <p:sldId id="432" r:id="rId30"/>
    <p:sldId id="431" r:id="rId31"/>
    <p:sldId id="309" r:id="rId32"/>
    <p:sldId id="395" r:id="rId33"/>
    <p:sldId id="412" r:id="rId34"/>
    <p:sldId id="428" r:id="rId35"/>
    <p:sldId id="429" r:id="rId36"/>
    <p:sldId id="430" r:id="rId37"/>
    <p:sldId id="397" r:id="rId38"/>
    <p:sldId id="398" r:id="rId39"/>
    <p:sldId id="410" r:id="rId40"/>
    <p:sldId id="424" r:id="rId41"/>
    <p:sldId id="433" r:id="rId42"/>
    <p:sldId id="416" r:id="rId43"/>
    <p:sldId id="407" r:id="rId44"/>
    <p:sldId id="417" r:id="rId45"/>
    <p:sldId id="409" r:id="rId46"/>
    <p:sldId id="386" r:id="rId47"/>
    <p:sldId id="372" r:id="rId48"/>
    <p:sldId id="373" r:id="rId49"/>
    <p:sldId id="425" r:id="rId50"/>
    <p:sldId id="426" r:id="rId51"/>
    <p:sldId id="365" r:id="rId52"/>
    <p:sldId id="369" r:id="rId53"/>
    <p:sldId id="366" r:id="rId54"/>
    <p:sldId id="374" r:id="rId55"/>
    <p:sldId id="384" r:id="rId56"/>
    <p:sldId id="385" r:id="rId57"/>
    <p:sldId id="336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385723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 /><Relationship Id="rId18" Type="http://schemas.openxmlformats.org/officeDocument/2006/relationships/slide" Target="slides/slide2.xml" /><Relationship Id="rId26" Type="http://schemas.openxmlformats.org/officeDocument/2006/relationships/slide" Target="slides/slide10.xml" /><Relationship Id="rId39" Type="http://schemas.openxmlformats.org/officeDocument/2006/relationships/slide" Target="slides/slide23.xml" /><Relationship Id="rId21" Type="http://schemas.openxmlformats.org/officeDocument/2006/relationships/slide" Target="slides/slide5.xml" /><Relationship Id="rId34" Type="http://schemas.openxmlformats.org/officeDocument/2006/relationships/slide" Target="slides/slide18.xml" /><Relationship Id="rId42" Type="http://schemas.openxmlformats.org/officeDocument/2006/relationships/slide" Target="slides/slide26.xml" /><Relationship Id="rId47" Type="http://schemas.openxmlformats.org/officeDocument/2006/relationships/slide" Target="slides/slide31.xml" /><Relationship Id="rId50" Type="http://schemas.openxmlformats.org/officeDocument/2006/relationships/slide" Target="slides/slide34.xml" /><Relationship Id="rId55" Type="http://schemas.openxmlformats.org/officeDocument/2006/relationships/slide" Target="slides/slide39.xml" /><Relationship Id="rId63" Type="http://schemas.openxmlformats.org/officeDocument/2006/relationships/theme" Target="theme/theme1.xml" /><Relationship Id="rId7" Type="http://schemas.openxmlformats.org/officeDocument/2006/relationships/slideMaster" Target="slideMasters/slideMaster7.xml" /><Relationship Id="rId2" Type="http://schemas.openxmlformats.org/officeDocument/2006/relationships/slideMaster" Target="slideMasters/slideMaster2.xml" /><Relationship Id="rId16" Type="http://schemas.openxmlformats.org/officeDocument/2006/relationships/slideMaster" Target="slideMasters/slideMaster16.xml" /><Relationship Id="rId20" Type="http://schemas.openxmlformats.org/officeDocument/2006/relationships/slide" Target="slides/slide4.xml" /><Relationship Id="rId29" Type="http://schemas.openxmlformats.org/officeDocument/2006/relationships/slide" Target="slides/slide13.xml" /><Relationship Id="rId41" Type="http://schemas.openxmlformats.org/officeDocument/2006/relationships/slide" Target="slides/slide25.xml" /><Relationship Id="rId54" Type="http://schemas.openxmlformats.org/officeDocument/2006/relationships/slide" Target="slides/slide38.xml" /><Relationship Id="rId62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Master" Target="slideMasters/slideMaster11.xml" /><Relationship Id="rId24" Type="http://schemas.openxmlformats.org/officeDocument/2006/relationships/slide" Target="slides/slide8.xml" /><Relationship Id="rId32" Type="http://schemas.openxmlformats.org/officeDocument/2006/relationships/slide" Target="slides/slide16.xml" /><Relationship Id="rId37" Type="http://schemas.openxmlformats.org/officeDocument/2006/relationships/slide" Target="slides/slide21.xml" /><Relationship Id="rId40" Type="http://schemas.openxmlformats.org/officeDocument/2006/relationships/slide" Target="slides/slide24.xml" /><Relationship Id="rId45" Type="http://schemas.openxmlformats.org/officeDocument/2006/relationships/slide" Target="slides/slide29.xml" /><Relationship Id="rId53" Type="http://schemas.openxmlformats.org/officeDocument/2006/relationships/slide" Target="slides/slide37.xml" /><Relationship Id="rId58" Type="http://schemas.openxmlformats.org/officeDocument/2006/relationships/slide" Target="slides/slide42.xml" /><Relationship Id="rId5" Type="http://schemas.openxmlformats.org/officeDocument/2006/relationships/slideMaster" Target="slideMasters/slideMaster5.xml" /><Relationship Id="rId15" Type="http://schemas.openxmlformats.org/officeDocument/2006/relationships/slideMaster" Target="slideMasters/slideMaster15.xml" /><Relationship Id="rId23" Type="http://schemas.openxmlformats.org/officeDocument/2006/relationships/slide" Target="slides/slide7.xml" /><Relationship Id="rId28" Type="http://schemas.openxmlformats.org/officeDocument/2006/relationships/slide" Target="slides/slide12.xml" /><Relationship Id="rId36" Type="http://schemas.openxmlformats.org/officeDocument/2006/relationships/slide" Target="slides/slide20.xml" /><Relationship Id="rId49" Type="http://schemas.openxmlformats.org/officeDocument/2006/relationships/slide" Target="slides/slide33.xml" /><Relationship Id="rId57" Type="http://schemas.openxmlformats.org/officeDocument/2006/relationships/slide" Target="slides/slide41.xml" /><Relationship Id="rId61" Type="http://schemas.openxmlformats.org/officeDocument/2006/relationships/presProps" Target="presProps.xml" /><Relationship Id="rId10" Type="http://schemas.openxmlformats.org/officeDocument/2006/relationships/slideMaster" Target="slideMasters/slideMaster10.xml" /><Relationship Id="rId19" Type="http://schemas.openxmlformats.org/officeDocument/2006/relationships/slide" Target="slides/slide3.xml" /><Relationship Id="rId31" Type="http://schemas.openxmlformats.org/officeDocument/2006/relationships/slide" Target="slides/slide15.xml" /><Relationship Id="rId44" Type="http://schemas.openxmlformats.org/officeDocument/2006/relationships/slide" Target="slides/slide28.xml" /><Relationship Id="rId52" Type="http://schemas.openxmlformats.org/officeDocument/2006/relationships/slide" Target="slides/slide36.xml" /><Relationship Id="rId60" Type="http://schemas.openxmlformats.org/officeDocument/2006/relationships/handoutMaster" Target="handoutMasters/handoutMaster1.xml" /><Relationship Id="rId4" Type="http://schemas.openxmlformats.org/officeDocument/2006/relationships/slideMaster" Target="slideMasters/slideMaster4.xml" /><Relationship Id="rId9" Type="http://schemas.openxmlformats.org/officeDocument/2006/relationships/slideMaster" Target="slideMasters/slideMaster9.xml" /><Relationship Id="rId14" Type="http://schemas.openxmlformats.org/officeDocument/2006/relationships/slideMaster" Target="slideMasters/slideMaster14.xml" /><Relationship Id="rId22" Type="http://schemas.openxmlformats.org/officeDocument/2006/relationships/slide" Target="slides/slide6.xml" /><Relationship Id="rId27" Type="http://schemas.openxmlformats.org/officeDocument/2006/relationships/slide" Target="slides/slide11.xml" /><Relationship Id="rId30" Type="http://schemas.openxmlformats.org/officeDocument/2006/relationships/slide" Target="slides/slide14.xml" /><Relationship Id="rId35" Type="http://schemas.openxmlformats.org/officeDocument/2006/relationships/slide" Target="slides/slide19.xml" /><Relationship Id="rId43" Type="http://schemas.openxmlformats.org/officeDocument/2006/relationships/slide" Target="slides/slide27.xml" /><Relationship Id="rId48" Type="http://schemas.openxmlformats.org/officeDocument/2006/relationships/slide" Target="slides/slide32.xml" /><Relationship Id="rId56" Type="http://schemas.openxmlformats.org/officeDocument/2006/relationships/slide" Target="slides/slide40.xml" /><Relationship Id="rId64" Type="http://schemas.openxmlformats.org/officeDocument/2006/relationships/tableStyles" Target="tableStyles.xml" /><Relationship Id="rId8" Type="http://schemas.openxmlformats.org/officeDocument/2006/relationships/slideMaster" Target="slideMasters/slideMaster8.xml" /><Relationship Id="rId51" Type="http://schemas.openxmlformats.org/officeDocument/2006/relationships/slide" Target="slides/slide35.xml" /><Relationship Id="rId3" Type="http://schemas.openxmlformats.org/officeDocument/2006/relationships/slideMaster" Target="slideMasters/slideMaster3.xml" /><Relationship Id="rId12" Type="http://schemas.openxmlformats.org/officeDocument/2006/relationships/slideMaster" Target="slideMasters/slideMaster12.xml" /><Relationship Id="rId17" Type="http://schemas.openxmlformats.org/officeDocument/2006/relationships/slide" Target="slides/slide1.xml" /><Relationship Id="rId25" Type="http://schemas.openxmlformats.org/officeDocument/2006/relationships/slide" Target="slides/slide9.xml" /><Relationship Id="rId33" Type="http://schemas.openxmlformats.org/officeDocument/2006/relationships/slide" Target="slides/slide17.xml" /><Relationship Id="rId38" Type="http://schemas.openxmlformats.org/officeDocument/2006/relationships/slide" Target="slides/slide22.xml" /><Relationship Id="rId46" Type="http://schemas.openxmlformats.org/officeDocument/2006/relationships/slide" Target="slides/slide30.xml" /><Relationship Id="rId59" Type="http://schemas.openxmlformats.org/officeDocument/2006/relationships/notesMaster" Target="notesMasters/notesMaster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 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 /><Relationship Id="rId1" Type="http://schemas.openxmlformats.org/officeDocument/2006/relationships/image" Target="../media/image77.wmf" 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 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 /><Relationship Id="rId1" Type="http://schemas.openxmlformats.org/officeDocument/2006/relationships/image" Target="../media/image82.wmf" 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 /><Relationship Id="rId1" Type="http://schemas.openxmlformats.org/officeDocument/2006/relationships/image" Target="../media/image84.wmf" 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 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 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 /><Relationship Id="rId1" Type="http://schemas.openxmlformats.org/officeDocument/2006/relationships/image" Target="../media/image87.wmf" 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 /><Relationship Id="rId2" Type="http://schemas.openxmlformats.org/officeDocument/2006/relationships/image" Target="../media/image91.wmf" /><Relationship Id="rId1" Type="http://schemas.openxmlformats.org/officeDocument/2006/relationships/image" Target="../media/image90.wmf" /><Relationship Id="rId5" Type="http://schemas.openxmlformats.org/officeDocument/2006/relationships/image" Target="../media/image94.wmf" /><Relationship Id="rId4" Type="http://schemas.openxmlformats.org/officeDocument/2006/relationships/image" Target="../media/image93.wmf" 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 /><Relationship Id="rId1" Type="http://schemas.openxmlformats.org/officeDocument/2006/relationships/image" Target="../media/image87.wmf" 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 /><Relationship Id="rId2" Type="http://schemas.openxmlformats.org/officeDocument/2006/relationships/image" Target="../media/image98.wmf" /><Relationship Id="rId1" Type="http://schemas.openxmlformats.org/officeDocument/2006/relationships/image" Target="../media/image97.wmf" /><Relationship Id="rId5" Type="http://schemas.openxmlformats.org/officeDocument/2006/relationships/image" Target="../media/image101.wmf" /><Relationship Id="rId4" Type="http://schemas.openxmlformats.org/officeDocument/2006/relationships/image" Target="../media/image100.wmf" 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 /><Relationship Id="rId2" Type="http://schemas.openxmlformats.org/officeDocument/2006/relationships/image" Target="../media/image4.wmf" /><Relationship Id="rId1" Type="http://schemas.openxmlformats.org/officeDocument/2006/relationships/image" Target="../media/image3.wmf" /><Relationship Id="rId6" Type="http://schemas.openxmlformats.org/officeDocument/2006/relationships/image" Target="../media/image8.wmf" /><Relationship Id="rId5" Type="http://schemas.openxmlformats.org/officeDocument/2006/relationships/image" Target="../media/image7.wmf" /><Relationship Id="rId4" Type="http://schemas.openxmlformats.org/officeDocument/2006/relationships/image" Target="../media/image6.wmf" 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 /><Relationship Id="rId2" Type="http://schemas.openxmlformats.org/officeDocument/2006/relationships/image" Target="../media/image98.wmf" /><Relationship Id="rId1" Type="http://schemas.openxmlformats.org/officeDocument/2006/relationships/image" Target="../media/image97.wmf" /><Relationship Id="rId6" Type="http://schemas.openxmlformats.org/officeDocument/2006/relationships/image" Target="../media/image101.wmf" /><Relationship Id="rId5" Type="http://schemas.openxmlformats.org/officeDocument/2006/relationships/image" Target="../media/image102.wmf" /><Relationship Id="rId4" Type="http://schemas.openxmlformats.org/officeDocument/2006/relationships/image" Target="../media/image100.wmf" 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 /><Relationship Id="rId13" Type="http://schemas.openxmlformats.org/officeDocument/2006/relationships/image" Target="../media/image115.wmf" /><Relationship Id="rId18" Type="http://schemas.openxmlformats.org/officeDocument/2006/relationships/image" Target="../media/image120.wmf" /><Relationship Id="rId3" Type="http://schemas.openxmlformats.org/officeDocument/2006/relationships/image" Target="../media/image105.wmf" /><Relationship Id="rId21" Type="http://schemas.openxmlformats.org/officeDocument/2006/relationships/image" Target="../media/image123.wmf" /><Relationship Id="rId7" Type="http://schemas.openxmlformats.org/officeDocument/2006/relationships/image" Target="../media/image109.wmf" /><Relationship Id="rId12" Type="http://schemas.openxmlformats.org/officeDocument/2006/relationships/image" Target="../media/image114.wmf" /><Relationship Id="rId17" Type="http://schemas.openxmlformats.org/officeDocument/2006/relationships/image" Target="../media/image119.wmf" /><Relationship Id="rId25" Type="http://schemas.openxmlformats.org/officeDocument/2006/relationships/image" Target="../media/image127.wmf" /><Relationship Id="rId2" Type="http://schemas.openxmlformats.org/officeDocument/2006/relationships/image" Target="../media/image104.wmf" /><Relationship Id="rId16" Type="http://schemas.openxmlformats.org/officeDocument/2006/relationships/image" Target="../media/image118.wmf" /><Relationship Id="rId20" Type="http://schemas.openxmlformats.org/officeDocument/2006/relationships/image" Target="../media/image122.wmf" /><Relationship Id="rId1" Type="http://schemas.openxmlformats.org/officeDocument/2006/relationships/image" Target="../media/image103.wmf" /><Relationship Id="rId6" Type="http://schemas.openxmlformats.org/officeDocument/2006/relationships/image" Target="../media/image108.wmf" /><Relationship Id="rId11" Type="http://schemas.openxmlformats.org/officeDocument/2006/relationships/image" Target="../media/image113.wmf" /><Relationship Id="rId24" Type="http://schemas.openxmlformats.org/officeDocument/2006/relationships/image" Target="../media/image126.wmf" /><Relationship Id="rId5" Type="http://schemas.openxmlformats.org/officeDocument/2006/relationships/image" Target="../media/image107.wmf" /><Relationship Id="rId15" Type="http://schemas.openxmlformats.org/officeDocument/2006/relationships/image" Target="../media/image117.wmf" /><Relationship Id="rId23" Type="http://schemas.openxmlformats.org/officeDocument/2006/relationships/image" Target="../media/image125.wmf" /><Relationship Id="rId10" Type="http://schemas.openxmlformats.org/officeDocument/2006/relationships/image" Target="../media/image112.wmf" /><Relationship Id="rId19" Type="http://schemas.openxmlformats.org/officeDocument/2006/relationships/image" Target="../media/image121.wmf" /><Relationship Id="rId4" Type="http://schemas.openxmlformats.org/officeDocument/2006/relationships/image" Target="../media/image106.wmf" /><Relationship Id="rId9" Type="http://schemas.openxmlformats.org/officeDocument/2006/relationships/image" Target="../media/image111.wmf" /><Relationship Id="rId14" Type="http://schemas.openxmlformats.org/officeDocument/2006/relationships/image" Target="../media/image116.wmf" /><Relationship Id="rId22" Type="http://schemas.openxmlformats.org/officeDocument/2006/relationships/image" Target="../media/image124.wmf" 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 /><Relationship Id="rId7" Type="http://schemas.openxmlformats.org/officeDocument/2006/relationships/image" Target="../media/image125.wmf" /><Relationship Id="rId2" Type="http://schemas.openxmlformats.org/officeDocument/2006/relationships/image" Target="../media/image123.wmf" /><Relationship Id="rId1" Type="http://schemas.openxmlformats.org/officeDocument/2006/relationships/image" Target="../media/image122.wmf" /><Relationship Id="rId6" Type="http://schemas.openxmlformats.org/officeDocument/2006/relationships/image" Target="../media/image126.wmf" /><Relationship Id="rId5" Type="http://schemas.openxmlformats.org/officeDocument/2006/relationships/image" Target="../media/image124.wmf" /><Relationship Id="rId4" Type="http://schemas.openxmlformats.org/officeDocument/2006/relationships/image" Target="../media/image127.wmf" 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 /><Relationship Id="rId3" Type="http://schemas.openxmlformats.org/officeDocument/2006/relationships/image" Target="../media/image131.wmf" /><Relationship Id="rId7" Type="http://schemas.openxmlformats.org/officeDocument/2006/relationships/image" Target="../media/image135.wmf" /><Relationship Id="rId2" Type="http://schemas.openxmlformats.org/officeDocument/2006/relationships/image" Target="../media/image130.wmf" /><Relationship Id="rId1" Type="http://schemas.openxmlformats.org/officeDocument/2006/relationships/image" Target="../media/image129.wmf" /><Relationship Id="rId6" Type="http://schemas.openxmlformats.org/officeDocument/2006/relationships/image" Target="../media/image134.wmf" /><Relationship Id="rId5" Type="http://schemas.openxmlformats.org/officeDocument/2006/relationships/image" Target="../media/image133.wmf" /><Relationship Id="rId4" Type="http://schemas.openxmlformats.org/officeDocument/2006/relationships/image" Target="../media/image132.wmf" 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 /><Relationship Id="rId7" Type="http://schemas.openxmlformats.org/officeDocument/2006/relationships/image" Target="../media/image143.wmf" /><Relationship Id="rId2" Type="http://schemas.openxmlformats.org/officeDocument/2006/relationships/image" Target="../media/image138.wmf" /><Relationship Id="rId1" Type="http://schemas.openxmlformats.org/officeDocument/2006/relationships/image" Target="../media/image137.wmf" /><Relationship Id="rId6" Type="http://schemas.openxmlformats.org/officeDocument/2006/relationships/image" Target="../media/image142.wmf" /><Relationship Id="rId5" Type="http://schemas.openxmlformats.org/officeDocument/2006/relationships/image" Target="../media/image141.wmf" /><Relationship Id="rId4" Type="http://schemas.openxmlformats.org/officeDocument/2006/relationships/image" Target="../media/image140.wmf" 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 /><Relationship Id="rId3" Type="http://schemas.openxmlformats.org/officeDocument/2006/relationships/image" Target="../media/image146.wmf" /><Relationship Id="rId7" Type="http://schemas.openxmlformats.org/officeDocument/2006/relationships/image" Target="../media/image150.wmf" /><Relationship Id="rId2" Type="http://schemas.openxmlformats.org/officeDocument/2006/relationships/image" Target="../media/image145.wmf" /><Relationship Id="rId1" Type="http://schemas.openxmlformats.org/officeDocument/2006/relationships/image" Target="../media/image144.wmf" /><Relationship Id="rId6" Type="http://schemas.openxmlformats.org/officeDocument/2006/relationships/image" Target="../media/image149.wmf" /><Relationship Id="rId5" Type="http://schemas.openxmlformats.org/officeDocument/2006/relationships/image" Target="../media/image148.wmf" /><Relationship Id="rId4" Type="http://schemas.openxmlformats.org/officeDocument/2006/relationships/image" Target="../media/image147.wmf" 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 /><Relationship Id="rId2" Type="http://schemas.openxmlformats.org/officeDocument/2006/relationships/image" Target="../media/image10.wmf" /><Relationship Id="rId1" Type="http://schemas.openxmlformats.org/officeDocument/2006/relationships/image" Target="../media/image9.wmf" /><Relationship Id="rId5" Type="http://schemas.openxmlformats.org/officeDocument/2006/relationships/image" Target="../media/image13.wmf" /><Relationship Id="rId4" Type="http://schemas.openxmlformats.org/officeDocument/2006/relationships/image" Target="../media/image12.wmf" 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 /><Relationship Id="rId3" Type="http://schemas.openxmlformats.org/officeDocument/2006/relationships/image" Target="../media/image16.wmf" /><Relationship Id="rId7" Type="http://schemas.openxmlformats.org/officeDocument/2006/relationships/image" Target="../media/image20.wmf" /><Relationship Id="rId2" Type="http://schemas.openxmlformats.org/officeDocument/2006/relationships/image" Target="../media/image15.wmf" /><Relationship Id="rId1" Type="http://schemas.openxmlformats.org/officeDocument/2006/relationships/image" Target="../media/image14.wmf" /><Relationship Id="rId6" Type="http://schemas.openxmlformats.org/officeDocument/2006/relationships/image" Target="../media/image19.wmf" /><Relationship Id="rId11" Type="http://schemas.openxmlformats.org/officeDocument/2006/relationships/image" Target="../media/image24.wmf" /><Relationship Id="rId5" Type="http://schemas.openxmlformats.org/officeDocument/2006/relationships/image" Target="../media/image18.wmf" /><Relationship Id="rId10" Type="http://schemas.openxmlformats.org/officeDocument/2006/relationships/image" Target="../media/image23.wmf" /><Relationship Id="rId4" Type="http://schemas.openxmlformats.org/officeDocument/2006/relationships/image" Target="../media/image17.wmf" /><Relationship Id="rId9" Type="http://schemas.openxmlformats.org/officeDocument/2006/relationships/image" Target="../media/image22.wmf" 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 /><Relationship Id="rId13" Type="http://schemas.openxmlformats.org/officeDocument/2006/relationships/image" Target="../media/image37.wmf" /><Relationship Id="rId3" Type="http://schemas.openxmlformats.org/officeDocument/2006/relationships/image" Target="../media/image27.wmf" /><Relationship Id="rId7" Type="http://schemas.openxmlformats.org/officeDocument/2006/relationships/image" Target="../media/image31.wmf" /><Relationship Id="rId12" Type="http://schemas.openxmlformats.org/officeDocument/2006/relationships/image" Target="../media/image36.wmf" /><Relationship Id="rId2" Type="http://schemas.openxmlformats.org/officeDocument/2006/relationships/image" Target="../media/image26.wmf" /><Relationship Id="rId1" Type="http://schemas.openxmlformats.org/officeDocument/2006/relationships/image" Target="../media/image25.wmf" /><Relationship Id="rId6" Type="http://schemas.openxmlformats.org/officeDocument/2006/relationships/image" Target="../media/image30.wmf" /><Relationship Id="rId11" Type="http://schemas.openxmlformats.org/officeDocument/2006/relationships/image" Target="../media/image35.wmf" /><Relationship Id="rId5" Type="http://schemas.openxmlformats.org/officeDocument/2006/relationships/image" Target="../media/image29.wmf" /><Relationship Id="rId15" Type="http://schemas.openxmlformats.org/officeDocument/2006/relationships/image" Target="../media/image39.wmf" /><Relationship Id="rId10" Type="http://schemas.openxmlformats.org/officeDocument/2006/relationships/image" Target="../media/image34.wmf" /><Relationship Id="rId4" Type="http://schemas.openxmlformats.org/officeDocument/2006/relationships/image" Target="../media/image28.wmf" /><Relationship Id="rId9" Type="http://schemas.openxmlformats.org/officeDocument/2006/relationships/image" Target="../media/image33.wmf" /><Relationship Id="rId14" Type="http://schemas.openxmlformats.org/officeDocument/2006/relationships/image" Target="../media/image38.wmf" 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 /><Relationship Id="rId2" Type="http://schemas.openxmlformats.org/officeDocument/2006/relationships/image" Target="../media/image41.wmf" /><Relationship Id="rId1" Type="http://schemas.openxmlformats.org/officeDocument/2006/relationships/image" Target="../media/image40.wmf" /><Relationship Id="rId4" Type="http://schemas.openxmlformats.org/officeDocument/2006/relationships/image" Target="../media/image43.wmf" 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 /><Relationship Id="rId3" Type="http://schemas.openxmlformats.org/officeDocument/2006/relationships/image" Target="../media/image46.wmf" /><Relationship Id="rId7" Type="http://schemas.openxmlformats.org/officeDocument/2006/relationships/image" Target="../media/image50.wmf" /><Relationship Id="rId2" Type="http://schemas.openxmlformats.org/officeDocument/2006/relationships/image" Target="../media/image45.wmf" /><Relationship Id="rId1" Type="http://schemas.openxmlformats.org/officeDocument/2006/relationships/image" Target="../media/image44.wmf" /><Relationship Id="rId6" Type="http://schemas.openxmlformats.org/officeDocument/2006/relationships/image" Target="../media/image49.wmf" /><Relationship Id="rId5" Type="http://schemas.openxmlformats.org/officeDocument/2006/relationships/image" Target="../media/image48.wmf" /><Relationship Id="rId4" Type="http://schemas.openxmlformats.org/officeDocument/2006/relationships/image" Target="../media/image47.wmf" /><Relationship Id="rId9" Type="http://schemas.openxmlformats.org/officeDocument/2006/relationships/image" Target="../media/image52.wmf" 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 /><Relationship Id="rId3" Type="http://schemas.openxmlformats.org/officeDocument/2006/relationships/image" Target="../media/image55.wmf" /><Relationship Id="rId7" Type="http://schemas.openxmlformats.org/officeDocument/2006/relationships/image" Target="../media/image59.wmf" /><Relationship Id="rId2" Type="http://schemas.openxmlformats.org/officeDocument/2006/relationships/image" Target="../media/image54.wmf" /><Relationship Id="rId1" Type="http://schemas.openxmlformats.org/officeDocument/2006/relationships/image" Target="../media/image53.wmf" /><Relationship Id="rId6" Type="http://schemas.openxmlformats.org/officeDocument/2006/relationships/image" Target="../media/image58.wmf" /><Relationship Id="rId11" Type="http://schemas.openxmlformats.org/officeDocument/2006/relationships/image" Target="../media/image63.wmf" /><Relationship Id="rId5" Type="http://schemas.openxmlformats.org/officeDocument/2006/relationships/image" Target="../media/image57.wmf" /><Relationship Id="rId10" Type="http://schemas.openxmlformats.org/officeDocument/2006/relationships/image" Target="../media/image62.wmf" /><Relationship Id="rId4" Type="http://schemas.openxmlformats.org/officeDocument/2006/relationships/image" Target="../media/image56.wmf" /><Relationship Id="rId9" Type="http://schemas.openxmlformats.org/officeDocument/2006/relationships/image" Target="../media/image61.wmf" 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 /><Relationship Id="rId1" Type="http://schemas.openxmlformats.org/officeDocument/2006/relationships/image" Target="../media/image73.wmf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1817A-2A10-43F8-AB48-3F694CAC91D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B7261-5B47-42B9-8BFE-EB0EADDCB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344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4A067-2292-4154-ABEA-C0776D368440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527DC-821A-404C-BA01-1524986C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17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ED443-DDCB-426A-ADF7-20E52C85E16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9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0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1541-B018-42F5-98C2-75D1F91B42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93733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6E385-5B0E-44A8-9B6A-C8F9490FB3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34846"/>
      </p:ext>
    </p:extLst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93B5-0562-4654-9A7D-0E8ADFB1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70767-94A1-477D-93AA-207E591FF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22E49-EBE1-40FE-8A34-9DACD1F65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82AB5-B80B-446A-9D04-209DD416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B453B-B023-47CA-BA28-2591831E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C3349-8DC4-40BE-B0D5-CF494516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028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F233-4B19-4254-9ED5-8AF2D61F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4EE24-8A5F-4365-84CD-64C88F5BF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D5D4D-CE74-41A1-BA04-114462881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26DF2-5ED7-4183-8908-2C9720057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B57177-319D-48BE-B47A-91FC3338C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DE394-1249-4EE5-BEBC-A7D2829C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4AFC4-4563-4D5C-BABE-343D391B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B61149-ADE4-462A-813E-73FAAEAF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952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76E3-AC3B-4C4A-A01A-F7989745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EDFF0-65DB-4C5C-B703-416583F5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B9903-B033-4BBA-8B70-1958F647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76436-5B4E-4FAF-8FE4-B41251D9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578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82D6A-5AC3-42AE-A4A5-51D79A1E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F88BD-8E7B-426F-871A-567FC55B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4C3D9-5240-45C7-AB9F-54404C9B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948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D85D6-7F74-4A85-8BDA-68A95EE7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7ED90-D4BE-4BB3-B151-42BF9C88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21D8D-5D2E-4E54-BDBC-E6706070A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22E61-9639-4D4F-98D2-7B6DB9D8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12FEF-6055-4CD0-8CB1-447A96F1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8930F-BFDF-47EB-9FB0-9CEBF78D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100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33AB-6208-42CC-8B15-79F597F5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E78A14-A6AB-44FA-8B4D-1F1F91F9F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3B5C1-13CB-4CEA-8224-00C9B10A5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7298B-C526-4A28-8C03-C6C474A6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EB186-FF6A-4F93-AD20-92E0EF56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D80CA-83C1-45D4-9546-CB1A23AB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344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488C-5EB6-4172-AA06-640DB8DB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D1EAE-3F65-4E1D-AB65-D9D8F4CDD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F718A-8574-47A2-AA8C-61976E1C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B117-3B8F-44F6-81C6-2953193E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104A1-48F1-4545-856B-25509FFE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543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899B5-31E2-4B75-9D34-519055774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CE716-78C7-455A-A9BD-EBEF3B1B2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2EFCC-AEE0-4C12-8924-6281F9B9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56E07-17A8-4FC4-9F59-014FCD17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E3966-9FD6-47FA-900B-CCBFD6B5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941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39A60-088A-4C5E-AB7D-54C64EA0C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4FCDA-98DF-4DA6-8C79-3775F1722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D6B58-0C59-45D9-834C-3F14B1DA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60F18-5EB8-4D95-A6D8-CEB9ABE3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D7E42-3886-45C5-96DA-C3739248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97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FD54F-7160-44B1-938F-E708D226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C705-2925-4454-9885-56F2C9566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C68DB-AE04-4A2E-A875-57E49394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8C635-B9F2-4D57-9ED0-8513C33A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A76C8-3701-4C5F-B2BF-1249F0AC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4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1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1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84A85-6DC5-43E0-A4CE-735433F22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00866"/>
      </p:ext>
    </p:extLst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EB7E-0439-4059-BF4A-76D95BD6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88AC3-F300-4954-AF72-E98FF9CE0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72115-E1EA-41A2-A338-A768FBC9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DE651-D9F2-43E7-9503-8482F4E0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107D-070D-4C3F-BC44-C58EE743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556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93B5-0562-4654-9A7D-0E8ADFB1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70767-94A1-477D-93AA-207E591FF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22E49-EBE1-40FE-8A34-9DACD1F65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82AB5-B80B-446A-9D04-209DD416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B453B-B023-47CA-BA28-2591831E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C3349-8DC4-40BE-B0D5-CF494516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61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F233-4B19-4254-9ED5-8AF2D61F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4EE24-8A5F-4365-84CD-64C88F5BF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D5D4D-CE74-41A1-BA04-114462881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26DF2-5ED7-4183-8908-2C9720057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B57177-319D-48BE-B47A-91FC3338C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DE394-1249-4EE5-BEBC-A7D2829C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4AFC4-4563-4D5C-BABE-343D391B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B61149-ADE4-462A-813E-73FAAEAF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710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76E3-AC3B-4C4A-A01A-F7989745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EDFF0-65DB-4C5C-B703-416583F5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B9903-B033-4BBA-8B70-1958F647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76436-5B4E-4FAF-8FE4-B41251D9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251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82D6A-5AC3-42AE-A4A5-51D79A1E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F88BD-8E7B-426F-871A-567FC55B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4C3D9-5240-45C7-AB9F-54404C9B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393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D85D6-7F74-4A85-8BDA-68A95EE7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7ED90-D4BE-4BB3-B151-42BF9C88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21D8D-5D2E-4E54-BDBC-E6706070A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22E61-9639-4D4F-98D2-7B6DB9D8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12FEF-6055-4CD0-8CB1-447A96F1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8930F-BFDF-47EB-9FB0-9CEBF78D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152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33AB-6208-42CC-8B15-79F597F5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E78A14-A6AB-44FA-8B4D-1F1F91F9F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3B5C1-13CB-4CEA-8224-00C9B10A5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7298B-C526-4A28-8C03-C6C474A6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EB186-FF6A-4F93-AD20-92E0EF56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D80CA-83C1-45D4-9546-CB1A23AB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57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488C-5EB6-4172-AA06-640DB8DB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D1EAE-3F65-4E1D-AB65-D9D8F4CDD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F718A-8574-47A2-AA8C-61976E1C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B117-3B8F-44F6-81C6-2953193E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104A1-48F1-4545-856B-25509FFE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626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899B5-31E2-4B75-9D34-519055774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CE716-78C7-455A-A9BD-EBEF3B1B2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2EFCC-AEE0-4C12-8924-6281F9B9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56E07-17A8-4FC4-9F59-014FCD17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E3966-9FD6-47FA-900B-CCBFD6B5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669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39A60-088A-4C5E-AB7D-54C64EA0C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4FCDA-98DF-4DA6-8C79-3775F1722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D6B58-0C59-45D9-834C-3F14B1DA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60F18-5EB8-4D95-A6D8-CEB9ABE3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D7E42-3886-45C5-96DA-C3739248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31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86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61C0D-906B-4992-B88C-81BACAD25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32068"/>
      </p:ext>
    </p:extLst>
  </p:cSld>
  <p:clrMapOvr>
    <a:masterClrMapping/>
  </p:clrMapOvr>
  <p:transition spd="med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FD54F-7160-44B1-938F-E708D226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C705-2925-4454-9885-56F2C9566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C68DB-AE04-4A2E-A875-57E49394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8C635-B9F2-4D57-9ED0-8513C33A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A76C8-3701-4C5F-B2BF-1249F0AC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55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EB7E-0439-4059-BF4A-76D95BD6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88AC3-F300-4954-AF72-E98FF9CE0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72115-E1EA-41A2-A338-A768FBC9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DE651-D9F2-43E7-9503-8482F4E0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107D-070D-4C3F-BC44-C58EE743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15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93B5-0562-4654-9A7D-0E8ADFB1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70767-94A1-477D-93AA-207E591FF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22E49-EBE1-40FE-8A34-9DACD1F65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82AB5-B80B-446A-9D04-209DD416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B453B-B023-47CA-BA28-2591831E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C3349-8DC4-40BE-B0D5-CF494516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50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F233-4B19-4254-9ED5-8AF2D61F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4EE24-8A5F-4365-84CD-64C88F5BF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D5D4D-CE74-41A1-BA04-114462881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26DF2-5ED7-4183-8908-2C9720057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B57177-319D-48BE-B47A-91FC3338C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DE394-1249-4EE5-BEBC-A7D2829C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4AFC4-4563-4D5C-BABE-343D391B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B61149-ADE4-462A-813E-73FAAEAF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406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76E3-AC3B-4C4A-A01A-F7989745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EDFF0-65DB-4C5C-B703-416583F5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B9903-B033-4BBA-8B70-1958F647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76436-5B4E-4FAF-8FE4-B41251D9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318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82D6A-5AC3-42AE-A4A5-51D79A1E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F88BD-8E7B-426F-871A-567FC55B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4C3D9-5240-45C7-AB9F-54404C9B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621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D85D6-7F74-4A85-8BDA-68A95EE7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7ED90-D4BE-4BB3-B151-42BF9C88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21D8D-5D2E-4E54-BDBC-E6706070A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22E61-9639-4D4F-98D2-7B6DB9D8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12FEF-6055-4CD0-8CB1-447A96F1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8930F-BFDF-47EB-9FB0-9CEBF78D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316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33AB-6208-42CC-8B15-79F597F5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E78A14-A6AB-44FA-8B4D-1F1F91F9F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3B5C1-13CB-4CEA-8224-00C9B10A5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7298B-C526-4A28-8C03-C6C474A6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EB186-FF6A-4F93-AD20-92E0EF56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D80CA-83C1-45D4-9546-CB1A23AB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888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488C-5EB6-4172-AA06-640DB8DB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D1EAE-3F65-4E1D-AB65-D9D8F4CDD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F718A-8574-47A2-AA8C-61976E1C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B117-3B8F-44F6-81C6-2953193E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104A1-48F1-4545-856B-25509FFE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172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899B5-31E2-4B75-9D34-519055774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CE716-78C7-455A-A9BD-EBEF3B1B2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2EFCC-AEE0-4C12-8924-6281F9B9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56E07-17A8-4FC4-9F59-014FCD17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E3966-9FD6-47FA-900B-CCBFD6B5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2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86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86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B8CB-56C6-4D58-839A-A2F5F5127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16189"/>
      </p:ext>
    </p:extLst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95632-4383-41C7-BD39-943B593E2F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978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7B51-4C16-411D-83B7-6C85F7388F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532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F87F8-A35F-4FD6-B96E-EFB71913F4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213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73731-CAA1-4FAD-9CBB-0443FE766A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627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8E548-8C54-4A47-B349-C62632DA99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538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1A03-2299-4D2B-9161-EE05FCF839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430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AA152-0BEB-4595-ABBE-F57497C0CF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297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F9C46-09D8-4FEC-842D-4B4AD43EB7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5256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0A573-5058-4C33-92F0-4DD9BD30E8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065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C5A85-49CB-465A-AF49-8526E16FB1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42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8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1541-B018-42F5-98C2-75D1F91B42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27596"/>
      </p:ext>
    </p:extLst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CA451-AE07-4B19-82FD-3C127EC292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092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27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07C5-6F2F-48B8-8313-B2AD03D6DE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455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27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27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3453B-4DFE-48E8-93D4-2B82E9134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955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86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61C0D-906B-4992-B88C-81BACAD25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71387"/>
      </p:ext>
    </p:extLst>
  </p:cSld>
  <p:clrMapOvr>
    <a:masterClrMapping/>
  </p:clrMapOvr>
  <p:transition spd="med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727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231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21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486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9168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95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A3A2C-445E-4099-8F7C-FC2E8A711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38982"/>
      </p:ext>
    </p:extLst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91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4267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324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26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0200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7700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263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474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817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5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54187-29E9-4628-A79E-DD1EA2D86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38089"/>
      </p:ext>
    </p:extLst>
  </p:cSld>
  <p:clrMapOvr>
    <a:masterClrMapping/>
  </p:clrMapOvr>
  <p:transition spd="med"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0049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4064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6687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6817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3850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980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684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2994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742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73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A134-3602-4855-B033-EAAF02D1B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21062"/>
      </p:ext>
    </p:extLst>
  </p:cSld>
  <p:clrMapOvr>
    <a:masterClrMapping/>
  </p:clrMapOvr>
  <p:transition spd="med"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7351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5873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0658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4757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305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4596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4566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3ACD-4D61-4551-A9B1-BE939C8AA2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D58F-0B94-4A32-8417-DED1F73E94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6275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39FF-21C2-40D1-83DB-FFC646771A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8013-2579-436F-8C84-F626920DBF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808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5B68-A0EF-43E8-BA96-3365B5463B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51A9-C05D-436B-B0E5-296498CC36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43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0ACB7-5EC0-4259-A2DE-6719C6BA9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91527"/>
      </p:ext>
    </p:extLst>
  </p:cSld>
  <p:clrMapOvr>
    <a:masterClrMapping/>
  </p:clrMapOvr>
  <p:transition spd="med"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02-5C6A-40FA-99DB-D1795E5CA0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588C-62E0-4008-9EBF-27D21F06AB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370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8ABC-4DF6-4577-A08C-7CF7BC82E4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0F3A1-71C2-4088-8AC1-904416FEAA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7839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87B2-3E71-4DC1-9380-E8C04F6B46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AA3C-A884-4549-949D-3E509B6AF3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541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9490-3CD5-4096-9B5B-BFD7F78582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E804-A733-476D-A77F-0D280B527E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1288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97BA-192A-44A6-81A2-567B667E7E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C767-B7DE-49B7-B1CD-BB56B0F5F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3106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969C-9196-4318-AB52-D2B748F94D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28F4-BAFB-4576-8244-6EBD59D094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9553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16CA-0100-401D-AAE7-6DE9FD834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4076-CF3F-4B65-A0CE-18692EAFE0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9435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7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7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EF57-FEBF-439A-97FA-9C6DC111C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8CD4-34FE-4440-945B-6C1018D04C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86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22918-2B34-4DF4-B085-E26437503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63117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A3A2C-445E-4099-8F7C-FC2E8A711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56398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E8BFC-2978-4DFB-8714-1CE1B3F787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74827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1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EC0E0-515B-49D7-BA70-20B538B9DC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28496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DBCCD-8A4A-44AA-BEF4-F70F0D8C6F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43845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6E385-5B0E-44A8-9B6A-C8F9490FB3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59026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9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9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84A85-6DC5-43E0-A4CE-735433F22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16939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84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61C0D-906B-4992-B88C-81BACAD25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6605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84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84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B8CB-56C6-4D58-839A-A2F5F5127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70261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6AC6B-4BBA-4F8F-9209-B1DD8DC22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45017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DA68A-5D75-4644-9EF2-E096D25189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3044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3EC08-17DE-464E-842F-D779B13A83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1539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7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54187-29E9-4628-A79E-DD1EA2D86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43572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2D685-29C5-42FB-99E0-A0464A12C6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63719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984D5-1786-4133-BC50-3BCD1EF046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5232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2818-5BDD-4A3E-9B6B-64E29DAB22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74889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475F5-7856-4F82-B4D1-6145CE3F7C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1878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210D9-C38F-4F65-95CF-1F0BAEA7A2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79076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0DB8-6DFC-44F5-8004-92225618F2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75272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775E0-6DD6-41EB-9032-7335A7664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30477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6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6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2B89C-E4E9-4523-89F7-8D53268F32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15045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81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A5CA-D1B9-4B6A-9301-29178014AC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86087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81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81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7AF54-4A33-45F5-9423-C3007C378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88272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A134-3602-4855-B033-EAAF02D1B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86210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69B8-7CF1-4F19-A794-D43A39B07187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4:55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35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98EC-9699-453B-AEA9-20E44D2B58BB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4:56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04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ADC3-BE2D-4A8B-B09A-AC16B5290E01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4:56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55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70F5-7129-4B0D-8AB8-C307CC33ABDF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4:56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15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5AF0-718D-4B4D-BA3E-5282B150DF95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4:56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16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BBF4-D5BE-4E22-A172-518671C3FA42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4:56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08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14D8-E732-4A8F-8CCF-A8F499AC6475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4:56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418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0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649-8A1F-4987-A4BF-A23BF377776C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4:56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11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0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1442-FEFE-4D92-8F64-85FBE0A0F98E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4:56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01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31C2-217A-4E0C-A9E0-7F1BCE2F3CE7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4:56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4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0ACB7-5EC0-4259-A2DE-6719C6BA9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76985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1AA3-8BEC-4E8E-B2A5-BFCA80B2CE0E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4:56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31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3ACD-4D61-4551-A9B1-BE939C8AA2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D58F-0B94-4A32-8417-DED1F73E94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15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39FF-21C2-40D1-83DB-FFC646771A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8013-2579-436F-8C84-F626920DBF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28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5B68-A0EF-43E8-BA96-3365B5463B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51A9-C05D-436B-B0E5-296498CC36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271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02-5C6A-40FA-99DB-D1795E5CA0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588C-62E0-4008-9EBF-27D21F06AB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547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8ABC-4DF6-4577-A08C-7CF7BC82E4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0F3A1-71C2-4088-8AC1-904416FEAA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103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87B2-3E71-4DC1-9380-E8C04F6B46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AA3C-A884-4549-949D-3E509B6AF3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144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9490-3CD5-4096-9B5B-BFD7F78582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E804-A733-476D-A77F-0D280B527E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911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97BA-192A-44A6-81A2-567B667E7E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C767-B7DE-49B7-B1CD-BB56B0F5F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281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969C-9196-4318-AB52-D2B748F94D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28F4-BAFB-4576-8244-6EBD59D094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22918-2B34-4DF4-B085-E26437503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03344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16CA-0100-401D-AAE7-6DE9FD834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4076-CF3F-4B65-A0CE-18692EAFE0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01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EF57-FEBF-439A-97FA-9C6DC111C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8CD4-34FE-4440-945B-6C1018D04C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52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3ACD-4D61-4551-A9B1-BE939C8AA2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D58F-0B94-4A32-8417-DED1F73E94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671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39FF-21C2-40D1-83DB-FFC646771A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8013-2579-436F-8C84-F626920DBF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940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5B68-A0EF-43E8-BA96-3365B5463B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51A9-C05D-436B-B0E5-296498CC36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280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02-5C6A-40FA-99DB-D1795E5CA0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588C-62E0-4008-9EBF-27D21F06AB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004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8ABC-4DF6-4577-A08C-7CF7BC82E4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0F3A1-71C2-4088-8AC1-904416FEAA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11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87B2-3E71-4DC1-9380-E8C04F6B46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AA3C-A884-4549-949D-3E509B6AF3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5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9490-3CD5-4096-9B5B-BFD7F78582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E804-A733-476D-A77F-0D280B527E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61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97BA-192A-44A6-81A2-567B667E7E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C767-B7DE-49B7-B1CD-BB56B0F5F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E8BFC-2978-4DFB-8714-1CE1B3F787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6160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969C-9196-4318-AB52-D2B748F94D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28F4-BAFB-4576-8244-6EBD59D094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36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16CA-0100-401D-AAE7-6DE9FD834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4076-CF3F-4B65-A0CE-18692EAFE0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091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3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3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EF57-FEBF-439A-97FA-9C6DC111C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8CD4-34FE-4440-945B-6C1018D04C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888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0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3ACD-4D61-4551-A9B1-BE939C8AA2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D58F-0B94-4A32-8417-DED1F73E94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997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39FF-21C2-40D1-83DB-FFC646771A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8013-2579-436F-8C84-F626920DBF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865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7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5B68-A0EF-43E8-BA96-3365B5463B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51A9-C05D-436B-B0E5-296498CC36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716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02-5C6A-40FA-99DB-D1795E5CA0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588C-62E0-4008-9EBF-27D21F06AB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757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8ABC-4DF6-4577-A08C-7CF7BC82E4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0F3A1-71C2-4088-8AC1-904416FEAA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02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87B2-3E71-4DC1-9380-E8C04F6B46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AA3C-A884-4549-949D-3E509B6AF3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528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9490-3CD5-4096-9B5B-BFD7F78582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E804-A733-476D-A77F-0D280B527E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4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EC0E0-515B-49D7-BA70-20B538B9DC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20051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97BA-192A-44A6-81A2-567B667E7E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C767-B7DE-49B7-B1CD-BB56B0F5F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524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969C-9196-4318-AB52-D2B748F94D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28F4-BAFB-4576-8244-6EBD59D094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5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16CA-0100-401D-AAE7-6DE9FD834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4076-CF3F-4B65-A0CE-18692EAFE0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317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1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1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EF57-FEBF-439A-97FA-9C6DC111C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8CD4-34FE-4440-945B-6C1018D04C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015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81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A5CA-D1B9-4B6A-9301-29178014AC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47470"/>
      </p:ext>
    </p:extLst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3ACD-4D61-4551-A9B1-BE939C8AA2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D58F-0B94-4A32-8417-DED1F73E94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522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39FF-21C2-40D1-83DB-FFC646771A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8013-2579-436F-8C84-F626920DBF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428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5B68-A0EF-43E8-BA96-3365B5463B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51A9-C05D-436B-B0E5-296498CC36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474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3F02-5C6A-40FA-99DB-D1795E5CA0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588C-62E0-4008-9EBF-27D21F06AB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46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8ABC-4DF6-4577-A08C-7CF7BC82E4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0F3A1-71C2-4088-8AC1-904416FEAA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3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DBCCD-8A4A-44AA-BEF4-F70F0D8C6F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91367"/>
      </p:ext>
    </p:extLst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87B2-3E71-4DC1-9380-E8C04F6B46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AA3C-A884-4549-949D-3E509B6AF3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465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9490-3CD5-4096-9B5B-BFD7F78582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E804-A733-476D-A77F-0D280B527E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21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1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97BA-192A-44A6-81A2-567B667E7E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C767-B7DE-49B7-B1CD-BB56B0F5F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065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969C-9196-4318-AB52-D2B748F94D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28F4-BAFB-4576-8244-6EBD59D094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544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16CA-0100-401D-AAE7-6DE9FD834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4076-CF3F-4B65-A0CE-18692EAFE0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70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EF57-FEBF-439A-97FA-9C6DC111C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8CD4-34FE-4440-945B-6C1018D04C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49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857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61C0D-906B-4992-B88C-81BACAD25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06225"/>
      </p:ext>
    </p:extLst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39A60-088A-4C5E-AB7D-54C64EA0C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4FCDA-98DF-4DA6-8C79-3775F1722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D6B58-0C59-45D9-834C-3F14B1DA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60F18-5EB8-4D95-A6D8-CEB9ABE3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D7E42-3886-45C5-96DA-C3739248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191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FD54F-7160-44B1-938F-E708D226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C705-2925-4454-9885-56F2C9566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C68DB-AE04-4A2E-A875-57E49394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8C635-B9F2-4D57-9ED0-8513C33A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A76C8-3701-4C5F-B2BF-1249F0AC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204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EB7E-0439-4059-BF4A-76D95BD6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88AC3-F300-4954-AF72-E98FF9CE0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72115-E1EA-41A2-A338-A768FBC9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DE651-D9F2-43E7-9503-8482F4E0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107D-070D-4C3F-BC44-C58EE743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0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 /><Relationship Id="rId3" Type="http://schemas.openxmlformats.org/officeDocument/2006/relationships/slideLayout" Target="../slideLayouts/slideLayout110.xml" /><Relationship Id="rId7" Type="http://schemas.openxmlformats.org/officeDocument/2006/relationships/slideLayout" Target="../slideLayouts/slideLayout114.xml" /><Relationship Id="rId12" Type="http://schemas.openxmlformats.org/officeDocument/2006/relationships/theme" Target="../theme/theme10.xml" /><Relationship Id="rId2" Type="http://schemas.openxmlformats.org/officeDocument/2006/relationships/slideLayout" Target="../slideLayouts/slideLayout109.xml" /><Relationship Id="rId1" Type="http://schemas.openxmlformats.org/officeDocument/2006/relationships/slideLayout" Target="../slideLayouts/slideLayout108.xml" /><Relationship Id="rId6" Type="http://schemas.openxmlformats.org/officeDocument/2006/relationships/slideLayout" Target="../slideLayouts/slideLayout113.xml" /><Relationship Id="rId11" Type="http://schemas.openxmlformats.org/officeDocument/2006/relationships/slideLayout" Target="../slideLayouts/slideLayout118.xml" /><Relationship Id="rId5" Type="http://schemas.openxmlformats.org/officeDocument/2006/relationships/slideLayout" Target="../slideLayouts/slideLayout112.xml" /><Relationship Id="rId10" Type="http://schemas.openxmlformats.org/officeDocument/2006/relationships/slideLayout" Target="../slideLayouts/slideLayout117.xml" /><Relationship Id="rId4" Type="http://schemas.openxmlformats.org/officeDocument/2006/relationships/slideLayout" Target="../slideLayouts/slideLayout111.xml" /><Relationship Id="rId9" Type="http://schemas.openxmlformats.org/officeDocument/2006/relationships/slideLayout" Target="../slideLayouts/slideLayout116.xml" 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 /><Relationship Id="rId3" Type="http://schemas.openxmlformats.org/officeDocument/2006/relationships/slideLayout" Target="../slideLayouts/slideLayout121.xml" /><Relationship Id="rId7" Type="http://schemas.openxmlformats.org/officeDocument/2006/relationships/slideLayout" Target="../slideLayouts/slideLayout125.xml" /><Relationship Id="rId12" Type="http://schemas.openxmlformats.org/officeDocument/2006/relationships/theme" Target="../theme/theme11.xml" /><Relationship Id="rId2" Type="http://schemas.openxmlformats.org/officeDocument/2006/relationships/slideLayout" Target="../slideLayouts/slideLayout120.xml" /><Relationship Id="rId1" Type="http://schemas.openxmlformats.org/officeDocument/2006/relationships/slideLayout" Target="../slideLayouts/slideLayout119.xml" /><Relationship Id="rId6" Type="http://schemas.openxmlformats.org/officeDocument/2006/relationships/slideLayout" Target="../slideLayouts/slideLayout124.xml" /><Relationship Id="rId11" Type="http://schemas.openxmlformats.org/officeDocument/2006/relationships/slideLayout" Target="../slideLayouts/slideLayout129.xml" /><Relationship Id="rId5" Type="http://schemas.openxmlformats.org/officeDocument/2006/relationships/slideLayout" Target="../slideLayouts/slideLayout123.xml" /><Relationship Id="rId10" Type="http://schemas.openxmlformats.org/officeDocument/2006/relationships/slideLayout" Target="../slideLayouts/slideLayout128.xml" /><Relationship Id="rId4" Type="http://schemas.openxmlformats.org/officeDocument/2006/relationships/slideLayout" Target="../slideLayouts/slideLayout122.xml" /><Relationship Id="rId9" Type="http://schemas.openxmlformats.org/officeDocument/2006/relationships/slideLayout" Target="../slideLayouts/slideLayout127.xml" 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 /><Relationship Id="rId13" Type="http://schemas.openxmlformats.org/officeDocument/2006/relationships/slideLayout" Target="../slideLayouts/slideLayout142.xml" /><Relationship Id="rId3" Type="http://schemas.openxmlformats.org/officeDocument/2006/relationships/slideLayout" Target="../slideLayouts/slideLayout132.xml" /><Relationship Id="rId7" Type="http://schemas.openxmlformats.org/officeDocument/2006/relationships/slideLayout" Target="../slideLayouts/slideLayout136.xml" /><Relationship Id="rId12" Type="http://schemas.openxmlformats.org/officeDocument/2006/relationships/slideLayout" Target="../slideLayouts/slideLayout141.xml" /><Relationship Id="rId2" Type="http://schemas.openxmlformats.org/officeDocument/2006/relationships/slideLayout" Target="../slideLayouts/slideLayout131.xml" /><Relationship Id="rId1" Type="http://schemas.openxmlformats.org/officeDocument/2006/relationships/slideLayout" Target="../slideLayouts/slideLayout130.xml" /><Relationship Id="rId6" Type="http://schemas.openxmlformats.org/officeDocument/2006/relationships/slideLayout" Target="../slideLayouts/slideLayout135.xml" /><Relationship Id="rId11" Type="http://schemas.openxmlformats.org/officeDocument/2006/relationships/slideLayout" Target="../slideLayouts/slideLayout140.xml" /><Relationship Id="rId5" Type="http://schemas.openxmlformats.org/officeDocument/2006/relationships/slideLayout" Target="../slideLayouts/slideLayout134.xml" /><Relationship Id="rId15" Type="http://schemas.openxmlformats.org/officeDocument/2006/relationships/theme" Target="../theme/theme12.xml" /><Relationship Id="rId10" Type="http://schemas.openxmlformats.org/officeDocument/2006/relationships/slideLayout" Target="../slideLayouts/slideLayout139.xml" /><Relationship Id="rId4" Type="http://schemas.openxmlformats.org/officeDocument/2006/relationships/slideLayout" Target="../slideLayouts/slideLayout133.xml" /><Relationship Id="rId9" Type="http://schemas.openxmlformats.org/officeDocument/2006/relationships/slideLayout" Target="../slideLayouts/slideLayout138.xml" /><Relationship Id="rId14" Type="http://schemas.openxmlformats.org/officeDocument/2006/relationships/slideLayout" Target="../slideLayouts/slideLayout143.xml" 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 /><Relationship Id="rId3" Type="http://schemas.openxmlformats.org/officeDocument/2006/relationships/slideLayout" Target="../slideLayouts/slideLayout146.xml" /><Relationship Id="rId7" Type="http://schemas.openxmlformats.org/officeDocument/2006/relationships/slideLayout" Target="../slideLayouts/slideLayout150.xml" /><Relationship Id="rId12" Type="http://schemas.openxmlformats.org/officeDocument/2006/relationships/theme" Target="../theme/theme13.xml" /><Relationship Id="rId2" Type="http://schemas.openxmlformats.org/officeDocument/2006/relationships/slideLayout" Target="../slideLayouts/slideLayout145.xml" /><Relationship Id="rId1" Type="http://schemas.openxmlformats.org/officeDocument/2006/relationships/slideLayout" Target="../slideLayouts/slideLayout144.xml" /><Relationship Id="rId6" Type="http://schemas.openxmlformats.org/officeDocument/2006/relationships/slideLayout" Target="../slideLayouts/slideLayout149.xml" /><Relationship Id="rId11" Type="http://schemas.openxmlformats.org/officeDocument/2006/relationships/slideLayout" Target="../slideLayouts/slideLayout154.xml" /><Relationship Id="rId5" Type="http://schemas.openxmlformats.org/officeDocument/2006/relationships/slideLayout" Target="../slideLayouts/slideLayout148.xml" /><Relationship Id="rId10" Type="http://schemas.openxmlformats.org/officeDocument/2006/relationships/slideLayout" Target="../slideLayouts/slideLayout153.xml" /><Relationship Id="rId4" Type="http://schemas.openxmlformats.org/officeDocument/2006/relationships/slideLayout" Target="../slideLayouts/slideLayout147.xml" /><Relationship Id="rId9" Type="http://schemas.openxmlformats.org/officeDocument/2006/relationships/slideLayout" Target="../slideLayouts/slideLayout152.xml" 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 /><Relationship Id="rId3" Type="http://schemas.openxmlformats.org/officeDocument/2006/relationships/slideLayout" Target="../slideLayouts/slideLayout157.xml" /><Relationship Id="rId7" Type="http://schemas.openxmlformats.org/officeDocument/2006/relationships/slideLayout" Target="../slideLayouts/slideLayout161.xml" /><Relationship Id="rId12" Type="http://schemas.openxmlformats.org/officeDocument/2006/relationships/theme" Target="../theme/theme14.xml" /><Relationship Id="rId2" Type="http://schemas.openxmlformats.org/officeDocument/2006/relationships/slideLayout" Target="../slideLayouts/slideLayout156.xml" /><Relationship Id="rId1" Type="http://schemas.openxmlformats.org/officeDocument/2006/relationships/slideLayout" Target="../slideLayouts/slideLayout155.xml" /><Relationship Id="rId6" Type="http://schemas.openxmlformats.org/officeDocument/2006/relationships/slideLayout" Target="../slideLayouts/slideLayout160.xml" /><Relationship Id="rId11" Type="http://schemas.openxmlformats.org/officeDocument/2006/relationships/slideLayout" Target="../slideLayouts/slideLayout165.xml" /><Relationship Id="rId5" Type="http://schemas.openxmlformats.org/officeDocument/2006/relationships/slideLayout" Target="../slideLayouts/slideLayout159.xml" /><Relationship Id="rId10" Type="http://schemas.openxmlformats.org/officeDocument/2006/relationships/slideLayout" Target="../slideLayouts/slideLayout164.xml" /><Relationship Id="rId4" Type="http://schemas.openxmlformats.org/officeDocument/2006/relationships/slideLayout" Target="../slideLayouts/slideLayout158.xml" /><Relationship Id="rId9" Type="http://schemas.openxmlformats.org/officeDocument/2006/relationships/slideLayout" Target="../slideLayouts/slideLayout163.xml" 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 /><Relationship Id="rId3" Type="http://schemas.openxmlformats.org/officeDocument/2006/relationships/slideLayout" Target="../slideLayouts/slideLayout168.xml" /><Relationship Id="rId7" Type="http://schemas.openxmlformats.org/officeDocument/2006/relationships/slideLayout" Target="../slideLayouts/slideLayout172.xml" /><Relationship Id="rId12" Type="http://schemas.openxmlformats.org/officeDocument/2006/relationships/theme" Target="../theme/theme15.xml" /><Relationship Id="rId2" Type="http://schemas.openxmlformats.org/officeDocument/2006/relationships/slideLayout" Target="../slideLayouts/slideLayout167.xml" /><Relationship Id="rId1" Type="http://schemas.openxmlformats.org/officeDocument/2006/relationships/slideLayout" Target="../slideLayouts/slideLayout166.xml" /><Relationship Id="rId6" Type="http://schemas.openxmlformats.org/officeDocument/2006/relationships/slideLayout" Target="../slideLayouts/slideLayout171.xml" /><Relationship Id="rId11" Type="http://schemas.openxmlformats.org/officeDocument/2006/relationships/slideLayout" Target="../slideLayouts/slideLayout176.xml" /><Relationship Id="rId5" Type="http://schemas.openxmlformats.org/officeDocument/2006/relationships/slideLayout" Target="../slideLayouts/slideLayout170.xml" /><Relationship Id="rId10" Type="http://schemas.openxmlformats.org/officeDocument/2006/relationships/slideLayout" Target="../slideLayouts/slideLayout175.xml" /><Relationship Id="rId4" Type="http://schemas.openxmlformats.org/officeDocument/2006/relationships/slideLayout" Target="../slideLayouts/slideLayout169.xml" /><Relationship Id="rId9" Type="http://schemas.openxmlformats.org/officeDocument/2006/relationships/slideLayout" Target="../slideLayouts/slideLayout174.xml" 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 /><Relationship Id="rId3" Type="http://schemas.openxmlformats.org/officeDocument/2006/relationships/slideLayout" Target="../slideLayouts/slideLayout179.xml" /><Relationship Id="rId7" Type="http://schemas.openxmlformats.org/officeDocument/2006/relationships/slideLayout" Target="../slideLayouts/slideLayout183.xml" /><Relationship Id="rId12" Type="http://schemas.openxmlformats.org/officeDocument/2006/relationships/theme" Target="../theme/theme16.xml" /><Relationship Id="rId2" Type="http://schemas.openxmlformats.org/officeDocument/2006/relationships/slideLayout" Target="../slideLayouts/slideLayout178.xml" /><Relationship Id="rId1" Type="http://schemas.openxmlformats.org/officeDocument/2006/relationships/slideLayout" Target="../slideLayouts/slideLayout177.xml" /><Relationship Id="rId6" Type="http://schemas.openxmlformats.org/officeDocument/2006/relationships/slideLayout" Target="../slideLayouts/slideLayout182.xml" /><Relationship Id="rId11" Type="http://schemas.openxmlformats.org/officeDocument/2006/relationships/slideLayout" Target="../slideLayouts/slideLayout187.xml" /><Relationship Id="rId5" Type="http://schemas.openxmlformats.org/officeDocument/2006/relationships/slideLayout" Target="../slideLayouts/slideLayout181.xml" /><Relationship Id="rId10" Type="http://schemas.openxmlformats.org/officeDocument/2006/relationships/slideLayout" Target="../slideLayouts/slideLayout186.xml" /><Relationship Id="rId4" Type="http://schemas.openxmlformats.org/officeDocument/2006/relationships/slideLayout" Target="../slideLayouts/slideLayout180.xml" /><Relationship Id="rId9" Type="http://schemas.openxmlformats.org/officeDocument/2006/relationships/slideLayout" Target="../slideLayouts/slideLayout185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 /><Relationship Id="rId13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20.xml" /><Relationship Id="rId12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15.xml" /><Relationship Id="rId1" Type="http://schemas.openxmlformats.org/officeDocument/2006/relationships/slideLayout" Target="../slideLayouts/slideLayout14.xml" /><Relationship Id="rId6" Type="http://schemas.openxmlformats.org/officeDocument/2006/relationships/slideLayout" Target="../slideLayouts/slideLayout19.xml" /><Relationship Id="rId11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18.xml" /><Relationship Id="rId10" Type="http://schemas.openxmlformats.org/officeDocument/2006/relationships/slideLayout" Target="../slideLayouts/slideLayout23.xml" /><Relationship Id="rId4" Type="http://schemas.openxmlformats.org/officeDocument/2006/relationships/slideLayout" Target="../slideLayouts/slideLayout17.xml" /><Relationship Id="rId9" Type="http://schemas.openxmlformats.org/officeDocument/2006/relationships/slideLayout" Target="../slideLayouts/slideLayout22.xml" /><Relationship Id="rId14" Type="http://schemas.openxmlformats.org/officeDocument/2006/relationships/theme" Target="../theme/theme2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 /><Relationship Id="rId13" Type="http://schemas.openxmlformats.org/officeDocument/2006/relationships/slideLayout" Target="../slideLayouts/slideLayout39.xml" /><Relationship Id="rId3" Type="http://schemas.openxmlformats.org/officeDocument/2006/relationships/slideLayout" Target="../slideLayouts/slideLayout29.xml" /><Relationship Id="rId7" Type="http://schemas.openxmlformats.org/officeDocument/2006/relationships/slideLayout" Target="../slideLayouts/slideLayout33.xml" /><Relationship Id="rId12" Type="http://schemas.openxmlformats.org/officeDocument/2006/relationships/slideLayout" Target="../slideLayouts/slideLayout38.xml" /><Relationship Id="rId2" Type="http://schemas.openxmlformats.org/officeDocument/2006/relationships/slideLayout" Target="../slideLayouts/slideLayout28.xml" /><Relationship Id="rId1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7.xml" /><Relationship Id="rId5" Type="http://schemas.openxmlformats.org/officeDocument/2006/relationships/slideLayout" Target="../slideLayouts/slideLayout31.xml" /><Relationship Id="rId10" Type="http://schemas.openxmlformats.org/officeDocument/2006/relationships/slideLayout" Target="../slideLayouts/slideLayout36.xml" /><Relationship Id="rId4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5.xml" /><Relationship Id="rId14" Type="http://schemas.openxmlformats.org/officeDocument/2006/relationships/theme" Target="../theme/theme3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 /><Relationship Id="rId3" Type="http://schemas.openxmlformats.org/officeDocument/2006/relationships/slideLayout" Target="../slideLayouts/slideLayout42.xml" /><Relationship Id="rId7" Type="http://schemas.openxmlformats.org/officeDocument/2006/relationships/slideLayout" Target="../slideLayouts/slideLayout46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41.xml" /><Relationship Id="rId1" Type="http://schemas.openxmlformats.org/officeDocument/2006/relationships/slideLayout" Target="../slideLayouts/slideLayout40.xml" /><Relationship Id="rId6" Type="http://schemas.openxmlformats.org/officeDocument/2006/relationships/slideLayout" Target="../slideLayouts/slideLayout45.xml" /><Relationship Id="rId11" Type="http://schemas.openxmlformats.org/officeDocument/2006/relationships/slideLayout" Target="../slideLayouts/slideLayout50.xml" /><Relationship Id="rId5" Type="http://schemas.openxmlformats.org/officeDocument/2006/relationships/slideLayout" Target="../slideLayouts/slideLayout44.xml" /><Relationship Id="rId10" Type="http://schemas.openxmlformats.org/officeDocument/2006/relationships/slideLayout" Target="../slideLayouts/slideLayout49.xml" /><Relationship Id="rId4" Type="http://schemas.openxmlformats.org/officeDocument/2006/relationships/slideLayout" Target="../slideLayouts/slideLayout43.xml" /><Relationship Id="rId9" Type="http://schemas.openxmlformats.org/officeDocument/2006/relationships/slideLayout" Target="../slideLayouts/slideLayout48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 /><Relationship Id="rId3" Type="http://schemas.openxmlformats.org/officeDocument/2006/relationships/slideLayout" Target="../slideLayouts/slideLayout53.xml" /><Relationship Id="rId7" Type="http://schemas.openxmlformats.org/officeDocument/2006/relationships/slideLayout" Target="../slideLayouts/slideLayout57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52.xml" /><Relationship Id="rId1" Type="http://schemas.openxmlformats.org/officeDocument/2006/relationships/slideLayout" Target="../slideLayouts/slideLayout51.xml" /><Relationship Id="rId6" Type="http://schemas.openxmlformats.org/officeDocument/2006/relationships/slideLayout" Target="../slideLayouts/slideLayout56.xml" /><Relationship Id="rId11" Type="http://schemas.openxmlformats.org/officeDocument/2006/relationships/slideLayout" Target="../slideLayouts/slideLayout61.xml" /><Relationship Id="rId5" Type="http://schemas.openxmlformats.org/officeDocument/2006/relationships/slideLayout" Target="../slideLayouts/slideLayout55.xml" /><Relationship Id="rId10" Type="http://schemas.openxmlformats.org/officeDocument/2006/relationships/slideLayout" Target="../slideLayouts/slideLayout60.xml" /><Relationship Id="rId4" Type="http://schemas.openxmlformats.org/officeDocument/2006/relationships/slideLayout" Target="../slideLayouts/slideLayout54.xml" /><Relationship Id="rId9" Type="http://schemas.openxmlformats.org/officeDocument/2006/relationships/slideLayout" Target="../slideLayouts/slideLayout59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 /><Relationship Id="rId3" Type="http://schemas.openxmlformats.org/officeDocument/2006/relationships/slideLayout" Target="../slideLayouts/slideLayout64.xml" /><Relationship Id="rId7" Type="http://schemas.openxmlformats.org/officeDocument/2006/relationships/slideLayout" Target="../slideLayouts/slideLayout68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63.xml" /><Relationship Id="rId1" Type="http://schemas.openxmlformats.org/officeDocument/2006/relationships/slideLayout" Target="../slideLayouts/slideLayout62.xml" /><Relationship Id="rId6" Type="http://schemas.openxmlformats.org/officeDocument/2006/relationships/slideLayout" Target="../slideLayouts/slideLayout67.xml" /><Relationship Id="rId11" Type="http://schemas.openxmlformats.org/officeDocument/2006/relationships/slideLayout" Target="../slideLayouts/slideLayout72.xml" /><Relationship Id="rId5" Type="http://schemas.openxmlformats.org/officeDocument/2006/relationships/slideLayout" Target="../slideLayouts/slideLayout66.xml" /><Relationship Id="rId10" Type="http://schemas.openxmlformats.org/officeDocument/2006/relationships/slideLayout" Target="../slideLayouts/slideLayout71.xml" /><Relationship Id="rId4" Type="http://schemas.openxmlformats.org/officeDocument/2006/relationships/slideLayout" Target="../slideLayouts/slideLayout65.xml" /><Relationship Id="rId9" Type="http://schemas.openxmlformats.org/officeDocument/2006/relationships/slideLayout" Target="../slideLayouts/slideLayout70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 /><Relationship Id="rId13" Type="http://schemas.openxmlformats.org/officeDocument/2006/relationships/theme" Target="../theme/theme7.xml" /><Relationship Id="rId3" Type="http://schemas.openxmlformats.org/officeDocument/2006/relationships/slideLayout" Target="../slideLayouts/slideLayout75.xml" /><Relationship Id="rId7" Type="http://schemas.openxmlformats.org/officeDocument/2006/relationships/slideLayout" Target="../slideLayouts/slideLayout79.xml" /><Relationship Id="rId12" Type="http://schemas.openxmlformats.org/officeDocument/2006/relationships/slideLayout" Target="../slideLayouts/slideLayout84.xml" /><Relationship Id="rId2" Type="http://schemas.openxmlformats.org/officeDocument/2006/relationships/slideLayout" Target="../slideLayouts/slideLayout74.xml" /><Relationship Id="rId1" Type="http://schemas.openxmlformats.org/officeDocument/2006/relationships/slideLayout" Target="../slideLayouts/slideLayout73.xml" /><Relationship Id="rId6" Type="http://schemas.openxmlformats.org/officeDocument/2006/relationships/slideLayout" Target="../slideLayouts/slideLayout78.xml" /><Relationship Id="rId11" Type="http://schemas.openxmlformats.org/officeDocument/2006/relationships/slideLayout" Target="../slideLayouts/slideLayout83.xml" /><Relationship Id="rId5" Type="http://schemas.openxmlformats.org/officeDocument/2006/relationships/slideLayout" Target="../slideLayouts/slideLayout77.xml" /><Relationship Id="rId10" Type="http://schemas.openxmlformats.org/officeDocument/2006/relationships/slideLayout" Target="../slideLayouts/slideLayout82.xml" /><Relationship Id="rId4" Type="http://schemas.openxmlformats.org/officeDocument/2006/relationships/slideLayout" Target="../slideLayouts/slideLayout76.xml" /><Relationship Id="rId9" Type="http://schemas.openxmlformats.org/officeDocument/2006/relationships/slideLayout" Target="../slideLayouts/slideLayout81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 /><Relationship Id="rId13" Type="http://schemas.openxmlformats.org/officeDocument/2006/relationships/theme" Target="../theme/theme8.xml" /><Relationship Id="rId3" Type="http://schemas.openxmlformats.org/officeDocument/2006/relationships/slideLayout" Target="../slideLayouts/slideLayout87.xml" /><Relationship Id="rId7" Type="http://schemas.openxmlformats.org/officeDocument/2006/relationships/slideLayout" Target="../slideLayouts/slideLayout91.xml" /><Relationship Id="rId12" Type="http://schemas.openxmlformats.org/officeDocument/2006/relationships/slideLayout" Target="../slideLayouts/slideLayout96.xml" /><Relationship Id="rId2" Type="http://schemas.openxmlformats.org/officeDocument/2006/relationships/slideLayout" Target="../slideLayouts/slideLayout86.xml" /><Relationship Id="rId1" Type="http://schemas.openxmlformats.org/officeDocument/2006/relationships/slideLayout" Target="../slideLayouts/slideLayout85.xml" /><Relationship Id="rId6" Type="http://schemas.openxmlformats.org/officeDocument/2006/relationships/slideLayout" Target="../slideLayouts/slideLayout90.xml" /><Relationship Id="rId11" Type="http://schemas.openxmlformats.org/officeDocument/2006/relationships/slideLayout" Target="../slideLayouts/slideLayout95.xml" /><Relationship Id="rId5" Type="http://schemas.openxmlformats.org/officeDocument/2006/relationships/slideLayout" Target="../slideLayouts/slideLayout89.xml" /><Relationship Id="rId10" Type="http://schemas.openxmlformats.org/officeDocument/2006/relationships/slideLayout" Target="../slideLayouts/slideLayout94.xml" /><Relationship Id="rId4" Type="http://schemas.openxmlformats.org/officeDocument/2006/relationships/slideLayout" Target="../slideLayouts/slideLayout88.xml" /><Relationship Id="rId9" Type="http://schemas.openxmlformats.org/officeDocument/2006/relationships/slideLayout" Target="../slideLayouts/slideLayout93.xml" 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 /><Relationship Id="rId3" Type="http://schemas.openxmlformats.org/officeDocument/2006/relationships/slideLayout" Target="../slideLayouts/slideLayout99.xml" /><Relationship Id="rId7" Type="http://schemas.openxmlformats.org/officeDocument/2006/relationships/slideLayout" Target="../slideLayouts/slideLayout103.xml" /><Relationship Id="rId12" Type="http://schemas.openxmlformats.org/officeDocument/2006/relationships/theme" Target="../theme/theme9.xml" /><Relationship Id="rId2" Type="http://schemas.openxmlformats.org/officeDocument/2006/relationships/slideLayout" Target="../slideLayouts/slideLayout98.xml" /><Relationship Id="rId1" Type="http://schemas.openxmlformats.org/officeDocument/2006/relationships/slideLayout" Target="../slideLayouts/slideLayout97.xml" /><Relationship Id="rId6" Type="http://schemas.openxmlformats.org/officeDocument/2006/relationships/slideLayout" Target="../slideLayouts/slideLayout102.xml" /><Relationship Id="rId11" Type="http://schemas.openxmlformats.org/officeDocument/2006/relationships/slideLayout" Target="../slideLayouts/slideLayout107.xml" /><Relationship Id="rId5" Type="http://schemas.openxmlformats.org/officeDocument/2006/relationships/slideLayout" Target="../slideLayouts/slideLayout101.xml" /><Relationship Id="rId10" Type="http://schemas.openxmlformats.org/officeDocument/2006/relationships/slideLayout" Target="../slideLayouts/slideLayout106.xml" /><Relationship Id="rId4" Type="http://schemas.openxmlformats.org/officeDocument/2006/relationships/slideLayout" Target="../slideLayouts/slideLayout100.xml" /><Relationship Id="rId9" Type="http://schemas.openxmlformats.org/officeDocument/2006/relationships/slideLayout" Target="../slideLayouts/slideLayout10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2B348-E3A6-4244-BABD-43C99728958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7729C-F702-47CF-9A6A-BEA9B258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40D62-90AF-4916-99DB-F207CE4F8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93C64-965C-4928-BC37-97B9E66F1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DED19-BA0B-4866-9E61-27BD40408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D8AF0-BCE6-40F2-B9A3-FA01FEA07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9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7729C-F702-47CF-9A6A-BEA9B258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40D62-90AF-4916-99DB-F207CE4F8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93C64-965C-4928-BC37-97B9E66F1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DED19-BA0B-4866-9E61-27BD40408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D8AF0-BCE6-40F2-B9A3-FA01FEA07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4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D2002-41A8-4288-A921-589400AB255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0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1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7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6EF5A6-16E2-4374-99EC-F995E80129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63BAC-2997-4D16-A788-6E8FE9C7E6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8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2B348-E3A6-4244-BABD-43C99728958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AB1F93-2362-433F-B6D6-D4E2729E9A9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7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F5F24-A2EA-4AB8-A665-D50CB083821F}" type="datetime10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4:55 CH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6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B7DF0-CA11-413E-9739-DCB267136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0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6EF5A6-16E2-4374-99EC-F995E80129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63BAC-2997-4D16-A788-6E8FE9C7E6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2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6EF5A6-16E2-4374-99EC-F995E80129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4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63BAC-2997-4D16-A788-6E8FE9C7E6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6EF5A6-16E2-4374-99EC-F995E80129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2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63BAC-2997-4D16-A788-6E8FE9C7E6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7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41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6EF5A6-16E2-4374-99EC-F995E80129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1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63BAC-2997-4D16-A788-6E8FE9C7E6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5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41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7729C-F702-47CF-9A6A-BEA9B258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40D62-90AF-4916-99DB-F207CE4F8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93C64-965C-4928-BC37-97B9E66F1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F8D95-DAD3-4F94-A49B-F40FCDD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DED19-BA0B-4866-9E61-27BD40408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D8AF0-BCE6-40F2-B9A3-FA01FEA07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CDB90-3AA3-48DD-BEF4-E03244D53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6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44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 /><Relationship Id="rId3" Type="http://schemas.openxmlformats.org/officeDocument/2006/relationships/oleObject" Target="../embeddings/oleObject39.bin" /><Relationship Id="rId7" Type="http://schemas.openxmlformats.org/officeDocument/2006/relationships/oleObject" Target="../embeddings/oleObject41.bin" /><Relationship Id="rId2" Type="http://schemas.openxmlformats.org/officeDocument/2006/relationships/slideLayout" Target="../slideLayouts/slideLayout68.xml" /><Relationship Id="rId1" Type="http://schemas.openxmlformats.org/officeDocument/2006/relationships/vmlDrawing" Target="../drawings/vmlDrawing6.vml" /><Relationship Id="rId6" Type="http://schemas.openxmlformats.org/officeDocument/2006/relationships/image" Target="../media/image41.wmf" /><Relationship Id="rId5" Type="http://schemas.openxmlformats.org/officeDocument/2006/relationships/oleObject" Target="../embeddings/oleObject40.bin" /><Relationship Id="rId10" Type="http://schemas.openxmlformats.org/officeDocument/2006/relationships/image" Target="../media/image43.wmf" /><Relationship Id="rId4" Type="http://schemas.openxmlformats.org/officeDocument/2006/relationships/image" Target="../media/image40.wmf" /><Relationship Id="rId9" Type="http://schemas.openxmlformats.org/officeDocument/2006/relationships/oleObject" Target="../embeddings/oleObject42.bin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 /><Relationship Id="rId13" Type="http://schemas.openxmlformats.org/officeDocument/2006/relationships/oleObject" Target="../embeddings/oleObject48.bin" /><Relationship Id="rId18" Type="http://schemas.openxmlformats.org/officeDocument/2006/relationships/image" Target="../media/image51.wmf" /><Relationship Id="rId3" Type="http://schemas.openxmlformats.org/officeDocument/2006/relationships/oleObject" Target="../embeddings/oleObject43.bin" /><Relationship Id="rId7" Type="http://schemas.openxmlformats.org/officeDocument/2006/relationships/oleObject" Target="../embeddings/oleObject45.bin" /><Relationship Id="rId12" Type="http://schemas.openxmlformats.org/officeDocument/2006/relationships/image" Target="../media/image48.wmf" /><Relationship Id="rId17" Type="http://schemas.openxmlformats.org/officeDocument/2006/relationships/oleObject" Target="../embeddings/oleObject50.bin" /><Relationship Id="rId2" Type="http://schemas.openxmlformats.org/officeDocument/2006/relationships/slideLayout" Target="../slideLayouts/slideLayout68.xml" /><Relationship Id="rId16" Type="http://schemas.openxmlformats.org/officeDocument/2006/relationships/image" Target="../media/image50.wmf" /><Relationship Id="rId20" Type="http://schemas.openxmlformats.org/officeDocument/2006/relationships/image" Target="../media/image52.wmf" /><Relationship Id="rId1" Type="http://schemas.openxmlformats.org/officeDocument/2006/relationships/vmlDrawing" Target="../drawings/vmlDrawing7.vml" /><Relationship Id="rId6" Type="http://schemas.openxmlformats.org/officeDocument/2006/relationships/image" Target="../media/image45.wmf" /><Relationship Id="rId11" Type="http://schemas.openxmlformats.org/officeDocument/2006/relationships/oleObject" Target="../embeddings/oleObject47.bin" /><Relationship Id="rId5" Type="http://schemas.openxmlformats.org/officeDocument/2006/relationships/oleObject" Target="../embeddings/oleObject44.bin" /><Relationship Id="rId15" Type="http://schemas.openxmlformats.org/officeDocument/2006/relationships/oleObject" Target="../embeddings/oleObject49.bin" /><Relationship Id="rId10" Type="http://schemas.openxmlformats.org/officeDocument/2006/relationships/image" Target="../media/image47.wmf" /><Relationship Id="rId19" Type="http://schemas.openxmlformats.org/officeDocument/2006/relationships/oleObject" Target="../embeddings/oleObject51.bin" /><Relationship Id="rId4" Type="http://schemas.openxmlformats.org/officeDocument/2006/relationships/image" Target="../media/image44.wmf" /><Relationship Id="rId9" Type="http://schemas.openxmlformats.org/officeDocument/2006/relationships/oleObject" Target="../embeddings/oleObject46.bin" /><Relationship Id="rId14" Type="http://schemas.openxmlformats.org/officeDocument/2006/relationships/image" Target="../media/image49.wmf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 /><Relationship Id="rId13" Type="http://schemas.openxmlformats.org/officeDocument/2006/relationships/oleObject" Target="../embeddings/oleObject57.bin" /><Relationship Id="rId18" Type="http://schemas.openxmlformats.org/officeDocument/2006/relationships/image" Target="../media/image60.wmf" /><Relationship Id="rId3" Type="http://schemas.openxmlformats.org/officeDocument/2006/relationships/oleObject" Target="../embeddings/oleObject52.bin" /><Relationship Id="rId21" Type="http://schemas.openxmlformats.org/officeDocument/2006/relationships/oleObject" Target="../embeddings/oleObject61.bin" /><Relationship Id="rId7" Type="http://schemas.openxmlformats.org/officeDocument/2006/relationships/oleObject" Target="../embeddings/oleObject54.bin" /><Relationship Id="rId12" Type="http://schemas.openxmlformats.org/officeDocument/2006/relationships/image" Target="../media/image57.wmf" /><Relationship Id="rId17" Type="http://schemas.openxmlformats.org/officeDocument/2006/relationships/oleObject" Target="../embeddings/oleObject59.bin" /><Relationship Id="rId2" Type="http://schemas.openxmlformats.org/officeDocument/2006/relationships/slideLayout" Target="../slideLayouts/slideLayout74.xml" /><Relationship Id="rId16" Type="http://schemas.openxmlformats.org/officeDocument/2006/relationships/image" Target="../media/image59.wmf" /><Relationship Id="rId20" Type="http://schemas.openxmlformats.org/officeDocument/2006/relationships/image" Target="../media/image61.wmf" /><Relationship Id="rId1" Type="http://schemas.openxmlformats.org/officeDocument/2006/relationships/vmlDrawing" Target="../drawings/vmlDrawing8.vml" /><Relationship Id="rId6" Type="http://schemas.openxmlformats.org/officeDocument/2006/relationships/image" Target="../media/image54.wmf" /><Relationship Id="rId11" Type="http://schemas.openxmlformats.org/officeDocument/2006/relationships/oleObject" Target="../embeddings/oleObject56.bin" /><Relationship Id="rId24" Type="http://schemas.openxmlformats.org/officeDocument/2006/relationships/image" Target="../media/image63.wmf" /><Relationship Id="rId5" Type="http://schemas.openxmlformats.org/officeDocument/2006/relationships/oleObject" Target="../embeddings/oleObject53.bin" /><Relationship Id="rId15" Type="http://schemas.openxmlformats.org/officeDocument/2006/relationships/oleObject" Target="../embeddings/oleObject58.bin" /><Relationship Id="rId23" Type="http://schemas.openxmlformats.org/officeDocument/2006/relationships/oleObject" Target="../embeddings/oleObject62.bin" /><Relationship Id="rId10" Type="http://schemas.openxmlformats.org/officeDocument/2006/relationships/image" Target="../media/image56.wmf" /><Relationship Id="rId19" Type="http://schemas.openxmlformats.org/officeDocument/2006/relationships/oleObject" Target="../embeddings/oleObject60.bin" /><Relationship Id="rId4" Type="http://schemas.openxmlformats.org/officeDocument/2006/relationships/image" Target="../media/image53.wmf" /><Relationship Id="rId9" Type="http://schemas.openxmlformats.org/officeDocument/2006/relationships/oleObject" Target="../embeddings/oleObject55.bin" /><Relationship Id="rId14" Type="http://schemas.openxmlformats.org/officeDocument/2006/relationships/image" Target="../media/image58.wmf" /><Relationship Id="rId22" Type="http://schemas.openxmlformats.org/officeDocument/2006/relationships/image" Target="../media/image62.wmf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 /><Relationship Id="rId2" Type="http://schemas.openxmlformats.org/officeDocument/2006/relationships/image" Target="../media/image64.png" /><Relationship Id="rId1" Type="http://schemas.openxmlformats.org/officeDocument/2006/relationships/slideLayout" Target="../slideLayouts/slideLayout79.xml" /><Relationship Id="rId4" Type="http://schemas.openxmlformats.org/officeDocument/2006/relationships/image" Target="../media/image66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 /><Relationship Id="rId7" Type="http://schemas.openxmlformats.org/officeDocument/2006/relationships/image" Target="../media/image72.png" /><Relationship Id="rId2" Type="http://schemas.openxmlformats.org/officeDocument/2006/relationships/image" Target="../media/image67.png" /><Relationship Id="rId1" Type="http://schemas.openxmlformats.org/officeDocument/2006/relationships/slideLayout" Target="../slideLayouts/slideLayout183.xml" /><Relationship Id="rId6" Type="http://schemas.openxmlformats.org/officeDocument/2006/relationships/image" Target="../media/image71.png" /><Relationship Id="rId5" Type="http://schemas.openxmlformats.org/officeDocument/2006/relationships/image" Target="../media/image70.png" /><Relationship Id="rId4" Type="http://schemas.openxmlformats.org/officeDocument/2006/relationships/image" Target="../media/image69.pn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 /><Relationship Id="rId7" Type="http://schemas.openxmlformats.org/officeDocument/2006/relationships/image" Target="../media/image74.wmf" /><Relationship Id="rId2" Type="http://schemas.openxmlformats.org/officeDocument/2006/relationships/slideLayout" Target="../slideLayouts/slideLayout114.xml" /><Relationship Id="rId1" Type="http://schemas.openxmlformats.org/officeDocument/2006/relationships/vmlDrawing" Target="../drawings/vmlDrawing9.vml" /><Relationship Id="rId6" Type="http://schemas.openxmlformats.org/officeDocument/2006/relationships/oleObject" Target="../embeddings/oleObject64.bin" /><Relationship Id="rId5" Type="http://schemas.openxmlformats.org/officeDocument/2006/relationships/image" Target="../media/image73.wmf" /><Relationship Id="rId4" Type="http://schemas.openxmlformats.org/officeDocument/2006/relationships/oleObject" Target="../embeddings/oleObject63.bin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 /><Relationship Id="rId1" Type="http://schemas.openxmlformats.org/officeDocument/2006/relationships/slideLayout" Target="../slideLayouts/slideLayout114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 /><Relationship Id="rId7" Type="http://schemas.openxmlformats.org/officeDocument/2006/relationships/image" Target="../media/image78.wmf" /><Relationship Id="rId2" Type="http://schemas.openxmlformats.org/officeDocument/2006/relationships/slideLayout" Target="../slideLayouts/slideLayout114.xml" /><Relationship Id="rId1" Type="http://schemas.openxmlformats.org/officeDocument/2006/relationships/vmlDrawing" Target="../drawings/vmlDrawing10.vml" /><Relationship Id="rId6" Type="http://schemas.openxmlformats.org/officeDocument/2006/relationships/oleObject" Target="../embeddings/oleObject66.bin" /><Relationship Id="rId5" Type="http://schemas.openxmlformats.org/officeDocument/2006/relationships/image" Target="../media/image77.wmf" /><Relationship Id="rId4" Type="http://schemas.openxmlformats.org/officeDocument/2006/relationships/oleObject" Target="../embeddings/oleObject65.bin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55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 /><Relationship Id="rId2" Type="http://schemas.openxmlformats.org/officeDocument/2006/relationships/slideLayout" Target="../slideLayouts/slideLayout114.xml" /><Relationship Id="rId1" Type="http://schemas.openxmlformats.org/officeDocument/2006/relationships/vmlDrawing" Target="../drawings/vmlDrawing11.vml" /><Relationship Id="rId5" Type="http://schemas.openxmlformats.org/officeDocument/2006/relationships/image" Target="../media/image79.wmf" /><Relationship Id="rId4" Type="http://schemas.openxmlformats.org/officeDocument/2006/relationships/oleObject" Target="../embeddings/oleObject67.bin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 /><Relationship Id="rId1" Type="http://schemas.openxmlformats.org/officeDocument/2006/relationships/slideLayout" Target="../slideLayouts/slideLayout114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 /><Relationship Id="rId7" Type="http://schemas.openxmlformats.org/officeDocument/2006/relationships/image" Target="../media/image83.wmf" /><Relationship Id="rId2" Type="http://schemas.openxmlformats.org/officeDocument/2006/relationships/slideLayout" Target="../slideLayouts/slideLayout114.xml" /><Relationship Id="rId1" Type="http://schemas.openxmlformats.org/officeDocument/2006/relationships/vmlDrawing" Target="../drawings/vmlDrawing12.vml" /><Relationship Id="rId6" Type="http://schemas.openxmlformats.org/officeDocument/2006/relationships/oleObject" Target="../embeddings/oleObject69.bin" /><Relationship Id="rId5" Type="http://schemas.openxmlformats.org/officeDocument/2006/relationships/image" Target="../media/image82.wmf" /><Relationship Id="rId4" Type="http://schemas.openxmlformats.org/officeDocument/2006/relationships/oleObject" Target="../embeddings/oleObject68.bin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 /><Relationship Id="rId7" Type="http://schemas.openxmlformats.org/officeDocument/2006/relationships/image" Target="../media/image85.wmf" /><Relationship Id="rId2" Type="http://schemas.openxmlformats.org/officeDocument/2006/relationships/slideLayout" Target="../slideLayouts/slideLayout114.xml" /><Relationship Id="rId1" Type="http://schemas.openxmlformats.org/officeDocument/2006/relationships/vmlDrawing" Target="../drawings/vmlDrawing13.vml" /><Relationship Id="rId6" Type="http://schemas.openxmlformats.org/officeDocument/2006/relationships/oleObject" Target="../embeddings/oleObject71.bin" /><Relationship Id="rId5" Type="http://schemas.openxmlformats.org/officeDocument/2006/relationships/image" Target="../media/image84.wmf" /><Relationship Id="rId4" Type="http://schemas.openxmlformats.org/officeDocument/2006/relationships/oleObject" Target="../embeddings/oleObject70.bin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 /><Relationship Id="rId1" Type="http://schemas.openxmlformats.org/officeDocument/2006/relationships/slideLayout" Target="../slideLayouts/slideLayout114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 /><Relationship Id="rId2" Type="http://schemas.openxmlformats.org/officeDocument/2006/relationships/slideLayout" Target="../slideLayouts/slideLayout114.xml" /><Relationship Id="rId1" Type="http://schemas.openxmlformats.org/officeDocument/2006/relationships/vmlDrawing" Target="../drawings/vmlDrawing14.vml" /><Relationship Id="rId5" Type="http://schemas.openxmlformats.org/officeDocument/2006/relationships/image" Target="../media/image75.jpeg" /><Relationship Id="rId4" Type="http://schemas.openxmlformats.org/officeDocument/2006/relationships/image" Target="../media/image87.wmf" 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 /><Relationship Id="rId3" Type="http://schemas.microsoft.com/office/2007/relationships/media" Target="../media/media1.mp3" /><Relationship Id="rId7" Type="http://schemas.openxmlformats.org/officeDocument/2006/relationships/image" Target="../media/image75.jpeg" /><Relationship Id="rId2" Type="http://schemas.openxmlformats.org/officeDocument/2006/relationships/audio" Target="NULL" TargetMode="External" /><Relationship Id="rId1" Type="http://schemas.openxmlformats.org/officeDocument/2006/relationships/vmlDrawing" Target="../drawings/vmlDrawing15.vml" /><Relationship Id="rId6" Type="http://schemas.openxmlformats.org/officeDocument/2006/relationships/image" Target="../media/image87.wmf" /><Relationship Id="rId5" Type="http://schemas.openxmlformats.org/officeDocument/2006/relationships/oleObject" Target="../embeddings/oleObject73.bin" /><Relationship Id="rId4" Type="http://schemas.openxmlformats.org/officeDocument/2006/relationships/slideLayout" Target="../slideLayouts/slideLayout114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 /><Relationship Id="rId7" Type="http://schemas.openxmlformats.org/officeDocument/2006/relationships/image" Target="../media/image89.wmf" /><Relationship Id="rId2" Type="http://schemas.openxmlformats.org/officeDocument/2006/relationships/slideLayout" Target="../slideLayouts/slideLayout114.xml" /><Relationship Id="rId1" Type="http://schemas.openxmlformats.org/officeDocument/2006/relationships/vmlDrawing" Target="../drawings/vmlDrawing16.vml" /><Relationship Id="rId6" Type="http://schemas.openxmlformats.org/officeDocument/2006/relationships/oleObject" Target="../embeddings/oleObject75.bin" /><Relationship Id="rId5" Type="http://schemas.openxmlformats.org/officeDocument/2006/relationships/image" Target="../media/image75.jpeg" /><Relationship Id="rId4" Type="http://schemas.openxmlformats.org/officeDocument/2006/relationships/image" Target="../media/image87.wmf" 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 /><Relationship Id="rId13" Type="http://schemas.openxmlformats.org/officeDocument/2006/relationships/image" Target="../media/image94.wmf" /><Relationship Id="rId3" Type="http://schemas.openxmlformats.org/officeDocument/2006/relationships/oleObject" Target="../embeddings/oleObject76.bin" /><Relationship Id="rId7" Type="http://schemas.openxmlformats.org/officeDocument/2006/relationships/image" Target="../media/image75.jpeg" /><Relationship Id="rId12" Type="http://schemas.openxmlformats.org/officeDocument/2006/relationships/oleObject" Target="../embeddings/oleObject80.bin" /><Relationship Id="rId2" Type="http://schemas.openxmlformats.org/officeDocument/2006/relationships/slideLayout" Target="../slideLayouts/slideLayout114.xml" /><Relationship Id="rId1" Type="http://schemas.openxmlformats.org/officeDocument/2006/relationships/vmlDrawing" Target="../drawings/vmlDrawing17.vml" /><Relationship Id="rId6" Type="http://schemas.openxmlformats.org/officeDocument/2006/relationships/image" Target="../media/image91.wmf" /><Relationship Id="rId11" Type="http://schemas.openxmlformats.org/officeDocument/2006/relationships/image" Target="../media/image93.wmf" /><Relationship Id="rId5" Type="http://schemas.openxmlformats.org/officeDocument/2006/relationships/oleObject" Target="../embeddings/oleObject77.bin" /><Relationship Id="rId10" Type="http://schemas.openxmlformats.org/officeDocument/2006/relationships/oleObject" Target="../embeddings/oleObject79.bin" /><Relationship Id="rId4" Type="http://schemas.openxmlformats.org/officeDocument/2006/relationships/image" Target="../media/image90.wmf" /><Relationship Id="rId9" Type="http://schemas.openxmlformats.org/officeDocument/2006/relationships/image" Target="../media/image92.wmf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 /><Relationship Id="rId7" Type="http://schemas.openxmlformats.org/officeDocument/2006/relationships/image" Target="../media/image95.wmf" /><Relationship Id="rId2" Type="http://schemas.openxmlformats.org/officeDocument/2006/relationships/slideLayout" Target="../slideLayouts/slideLayout114.xml" /><Relationship Id="rId1" Type="http://schemas.openxmlformats.org/officeDocument/2006/relationships/vmlDrawing" Target="../drawings/vmlDrawing18.vml" /><Relationship Id="rId6" Type="http://schemas.openxmlformats.org/officeDocument/2006/relationships/oleObject" Target="../embeddings/oleObject82.bin" /><Relationship Id="rId5" Type="http://schemas.openxmlformats.org/officeDocument/2006/relationships/image" Target="../media/image75.jpeg" /><Relationship Id="rId4" Type="http://schemas.openxmlformats.org/officeDocument/2006/relationships/image" Target="../media/image87.wm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2.wmf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 /><Relationship Id="rId1" Type="http://schemas.openxmlformats.org/officeDocument/2006/relationships/slideLayout" Target="../slideLayouts/slideLayout114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 /><Relationship Id="rId2" Type="http://schemas.openxmlformats.org/officeDocument/2006/relationships/image" Target="../media/image96.jpeg" /><Relationship Id="rId1" Type="http://schemas.openxmlformats.org/officeDocument/2006/relationships/slideLayout" Target="../slideLayouts/slideLayout103.xml" /><Relationship Id="rId5" Type="http://schemas.openxmlformats.org/officeDocument/2006/relationships/image" Target="../media/image86.jpeg" /><Relationship Id="rId4" Type="http://schemas.openxmlformats.org/officeDocument/2006/relationships/image" Target="../media/image81.jpeg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55.xml" 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 /><Relationship Id="rId3" Type="http://schemas.openxmlformats.org/officeDocument/2006/relationships/oleObject" Target="../embeddings/oleObject83.bin" /><Relationship Id="rId7" Type="http://schemas.openxmlformats.org/officeDocument/2006/relationships/oleObject" Target="../embeddings/oleObject85.bin" /><Relationship Id="rId12" Type="http://schemas.openxmlformats.org/officeDocument/2006/relationships/image" Target="../media/image101.wmf" /><Relationship Id="rId2" Type="http://schemas.openxmlformats.org/officeDocument/2006/relationships/slideLayout" Target="../slideLayouts/slideLayout84.xml" /><Relationship Id="rId1" Type="http://schemas.openxmlformats.org/officeDocument/2006/relationships/vmlDrawing" Target="../drawings/vmlDrawing19.vml" /><Relationship Id="rId6" Type="http://schemas.openxmlformats.org/officeDocument/2006/relationships/image" Target="../media/image98.wmf" /><Relationship Id="rId11" Type="http://schemas.openxmlformats.org/officeDocument/2006/relationships/oleObject" Target="../embeddings/oleObject87.bin" /><Relationship Id="rId5" Type="http://schemas.openxmlformats.org/officeDocument/2006/relationships/oleObject" Target="../embeddings/oleObject84.bin" /><Relationship Id="rId10" Type="http://schemas.openxmlformats.org/officeDocument/2006/relationships/image" Target="../media/image100.wmf" /><Relationship Id="rId4" Type="http://schemas.openxmlformats.org/officeDocument/2006/relationships/image" Target="../media/image97.wmf" /><Relationship Id="rId9" Type="http://schemas.openxmlformats.org/officeDocument/2006/relationships/oleObject" Target="../embeddings/oleObject86.bin" 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 /><Relationship Id="rId13" Type="http://schemas.openxmlformats.org/officeDocument/2006/relationships/oleObject" Target="../embeddings/oleObject93.bin" /><Relationship Id="rId3" Type="http://schemas.openxmlformats.org/officeDocument/2006/relationships/oleObject" Target="../embeddings/oleObject88.bin" /><Relationship Id="rId7" Type="http://schemas.openxmlformats.org/officeDocument/2006/relationships/oleObject" Target="../embeddings/oleObject90.bin" /><Relationship Id="rId12" Type="http://schemas.openxmlformats.org/officeDocument/2006/relationships/image" Target="../media/image102.wmf" /><Relationship Id="rId2" Type="http://schemas.openxmlformats.org/officeDocument/2006/relationships/slideLayout" Target="../slideLayouts/slideLayout84.xml" /><Relationship Id="rId1" Type="http://schemas.openxmlformats.org/officeDocument/2006/relationships/vmlDrawing" Target="../drawings/vmlDrawing20.vml" /><Relationship Id="rId6" Type="http://schemas.openxmlformats.org/officeDocument/2006/relationships/image" Target="../media/image98.wmf" /><Relationship Id="rId11" Type="http://schemas.openxmlformats.org/officeDocument/2006/relationships/oleObject" Target="../embeddings/oleObject92.bin" /><Relationship Id="rId5" Type="http://schemas.openxmlformats.org/officeDocument/2006/relationships/oleObject" Target="../embeddings/oleObject89.bin" /><Relationship Id="rId10" Type="http://schemas.openxmlformats.org/officeDocument/2006/relationships/image" Target="../media/image100.wmf" /><Relationship Id="rId4" Type="http://schemas.openxmlformats.org/officeDocument/2006/relationships/image" Target="../media/image97.wmf" /><Relationship Id="rId9" Type="http://schemas.openxmlformats.org/officeDocument/2006/relationships/oleObject" Target="../embeddings/oleObject91.bin" /><Relationship Id="rId14" Type="http://schemas.openxmlformats.org/officeDocument/2006/relationships/image" Target="../media/image101.wmf" 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9.bin" /><Relationship Id="rId18" Type="http://schemas.openxmlformats.org/officeDocument/2006/relationships/image" Target="../media/image110.wmf" /><Relationship Id="rId26" Type="http://schemas.openxmlformats.org/officeDocument/2006/relationships/image" Target="../media/image114.wmf" /><Relationship Id="rId39" Type="http://schemas.openxmlformats.org/officeDocument/2006/relationships/oleObject" Target="../embeddings/oleObject112.bin" /><Relationship Id="rId3" Type="http://schemas.openxmlformats.org/officeDocument/2006/relationships/oleObject" Target="../embeddings/oleObject94.bin" /><Relationship Id="rId21" Type="http://schemas.openxmlformats.org/officeDocument/2006/relationships/oleObject" Target="../embeddings/oleObject103.bin" /><Relationship Id="rId34" Type="http://schemas.openxmlformats.org/officeDocument/2006/relationships/image" Target="../media/image118.wmf" /><Relationship Id="rId42" Type="http://schemas.openxmlformats.org/officeDocument/2006/relationships/oleObject" Target="../embeddings/oleObject114.bin" /><Relationship Id="rId47" Type="http://schemas.openxmlformats.org/officeDocument/2006/relationships/image" Target="../media/image124.wmf" /><Relationship Id="rId50" Type="http://schemas.openxmlformats.org/officeDocument/2006/relationships/oleObject" Target="../embeddings/oleObject118.bin" /><Relationship Id="rId7" Type="http://schemas.openxmlformats.org/officeDocument/2006/relationships/oleObject" Target="../embeddings/oleObject96.bin" /><Relationship Id="rId12" Type="http://schemas.openxmlformats.org/officeDocument/2006/relationships/image" Target="../media/image107.wmf" /><Relationship Id="rId17" Type="http://schemas.openxmlformats.org/officeDocument/2006/relationships/oleObject" Target="../embeddings/oleObject101.bin" /><Relationship Id="rId25" Type="http://schemas.openxmlformats.org/officeDocument/2006/relationships/oleObject" Target="../embeddings/oleObject105.bin" /><Relationship Id="rId33" Type="http://schemas.openxmlformats.org/officeDocument/2006/relationships/oleObject" Target="../embeddings/oleObject109.bin" /><Relationship Id="rId38" Type="http://schemas.openxmlformats.org/officeDocument/2006/relationships/image" Target="../media/image120.wmf" /><Relationship Id="rId46" Type="http://schemas.openxmlformats.org/officeDocument/2006/relationships/oleObject" Target="../embeddings/oleObject116.bin" /><Relationship Id="rId2" Type="http://schemas.openxmlformats.org/officeDocument/2006/relationships/slideLayout" Target="../slideLayouts/slideLayout14.xml" /><Relationship Id="rId16" Type="http://schemas.openxmlformats.org/officeDocument/2006/relationships/image" Target="../media/image109.wmf" /><Relationship Id="rId20" Type="http://schemas.openxmlformats.org/officeDocument/2006/relationships/image" Target="../media/image111.wmf" /><Relationship Id="rId29" Type="http://schemas.openxmlformats.org/officeDocument/2006/relationships/oleObject" Target="../embeddings/oleObject107.bin" /><Relationship Id="rId41" Type="http://schemas.openxmlformats.org/officeDocument/2006/relationships/image" Target="../media/image121.wmf" /><Relationship Id="rId1" Type="http://schemas.openxmlformats.org/officeDocument/2006/relationships/vmlDrawing" Target="../drawings/vmlDrawing21.vml" /><Relationship Id="rId6" Type="http://schemas.openxmlformats.org/officeDocument/2006/relationships/image" Target="../media/image104.wmf" /><Relationship Id="rId11" Type="http://schemas.openxmlformats.org/officeDocument/2006/relationships/oleObject" Target="../embeddings/oleObject98.bin" /><Relationship Id="rId24" Type="http://schemas.openxmlformats.org/officeDocument/2006/relationships/image" Target="../media/image113.wmf" /><Relationship Id="rId32" Type="http://schemas.openxmlformats.org/officeDocument/2006/relationships/image" Target="../media/image117.wmf" /><Relationship Id="rId37" Type="http://schemas.openxmlformats.org/officeDocument/2006/relationships/oleObject" Target="../embeddings/oleObject111.bin" /><Relationship Id="rId40" Type="http://schemas.openxmlformats.org/officeDocument/2006/relationships/oleObject" Target="../embeddings/oleObject113.bin" /><Relationship Id="rId45" Type="http://schemas.openxmlformats.org/officeDocument/2006/relationships/image" Target="../media/image123.wmf" /><Relationship Id="rId53" Type="http://schemas.openxmlformats.org/officeDocument/2006/relationships/image" Target="../media/image127.wmf" /><Relationship Id="rId5" Type="http://schemas.openxmlformats.org/officeDocument/2006/relationships/oleObject" Target="../embeddings/oleObject95.bin" /><Relationship Id="rId15" Type="http://schemas.openxmlformats.org/officeDocument/2006/relationships/oleObject" Target="../embeddings/oleObject100.bin" /><Relationship Id="rId23" Type="http://schemas.openxmlformats.org/officeDocument/2006/relationships/oleObject" Target="../embeddings/oleObject104.bin" /><Relationship Id="rId28" Type="http://schemas.openxmlformats.org/officeDocument/2006/relationships/image" Target="../media/image115.wmf" /><Relationship Id="rId36" Type="http://schemas.openxmlformats.org/officeDocument/2006/relationships/image" Target="../media/image119.wmf" /><Relationship Id="rId49" Type="http://schemas.openxmlformats.org/officeDocument/2006/relationships/image" Target="../media/image125.wmf" /><Relationship Id="rId10" Type="http://schemas.openxmlformats.org/officeDocument/2006/relationships/image" Target="../media/image106.wmf" /><Relationship Id="rId19" Type="http://schemas.openxmlformats.org/officeDocument/2006/relationships/oleObject" Target="../embeddings/oleObject102.bin" /><Relationship Id="rId31" Type="http://schemas.openxmlformats.org/officeDocument/2006/relationships/oleObject" Target="../embeddings/oleObject108.bin" /><Relationship Id="rId44" Type="http://schemas.openxmlformats.org/officeDocument/2006/relationships/oleObject" Target="../embeddings/oleObject115.bin" /><Relationship Id="rId52" Type="http://schemas.openxmlformats.org/officeDocument/2006/relationships/oleObject" Target="../embeddings/oleObject119.bin" /><Relationship Id="rId4" Type="http://schemas.openxmlformats.org/officeDocument/2006/relationships/image" Target="../media/image103.wmf" /><Relationship Id="rId9" Type="http://schemas.openxmlformats.org/officeDocument/2006/relationships/oleObject" Target="../embeddings/oleObject97.bin" /><Relationship Id="rId14" Type="http://schemas.openxmlformats.org/officeDocument/2006/relationships/image" Target="../media/image108.wmf" /><Relationship Id="rId22" Type="http://schemas.openxmlformats.org/officeDocument/2006/relationships/image" Target="../media/image112.wmf" /><Relationship Id="rId27" Type="http://schemas.openxmlformats.org/officeDocument/2006/relationships/oleObject" Target="../embeddings/oleObject106.bin" /><Relationship Id="rId30" Type="http://schemas.openxmlformats.org/officeDocument/2006/relationships/image" Target="../media/image116.wmf" /><Relationship Id="rId35" Type="http://schemas.openxmlformats.org/officeDocument/2006/relationships/oleObject" Target="../embeddings/oleObject110.bin" /><Relationship Id="rId43" Type="http://schemas.openxmlformats.org/officeDocument/2006/relationships/image" Target="../media/image122.wmf" /><Relationship Id="rId48" Type="http://schemas.openxmlformats.org/officeDocument/2006/relationships/oleObject" Target="../embeddings/oleObject117.bin" /><Relationship Id="rId8" Type="http://schemas.openxmlformats.org/officeDocument/2006/relationships/image" Target="../media/image105.wmf" /><Relationship Id="rId51" Type="http://schemas.openxmlformats.org/officeDocument/2006/relationships/image" Target="../media/image126.wmf" 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 /><Relationship Id="rId13" Type="http://schemas.openxmlformats.org/officeDocument/2006/relationships/oleObject" Target="../embeddings/oleObject126.bin" /><Relationship Id="rId18" Type="http://schemas.openxmlformats.org/officeDocument/2006/relationships/oleObject" Target="../embeddings/oleObject129.bin" /><Relationship Id="rId3" Type="http://schemas.openxmlformats.org/officeDocument/2006/relationships/oleObject" Target="../embeddings/oleObject120.bin" /><Relationship Id="rId7" Type="http://schemas.openxmlformats.org/officeDocument/2006/relationships/oleObject" Target="../embeddings/oleObject122.bin" /><Relationship Id="rId12" Type="http://schemas.openxmlformats.org/officeDocument/2006/relationships/oleObject" Target="../embeddings/oleObject125.bin" /><Relationship Id="rId17" Type="http://schemas.openxmlformats.org/officeDocument/2006/relationships/image" Target="../media/image126.wmf" /><Relationship Id="rId2" Type="http://schemas.openxmlformats.org/officeDocument/2006/relationships/slideLayout" Target="../slideLayouts/slideLayout14.xml" /><Relationship Id="rId16" Type="http://schemas.openxmlformats.org/officeDocument/2006/relationships/oleObject" Target="../embeddings/oleObject128.bin" /><Relationship Id="rId20" Type="http://schemas.openxmlformats.org/officeDocument/2006/relationships/oleObject" Target="../embeddings/oleObject130.bin" /><Relationship Id="rId1" Type="http://schemas.openxmlformats.org/officeDocument/2006/relationships/vmlDrawing" Target="../drawings/vmlDrawing22.vml" /><Relationship Id="rId6" Type="http://schemas.openxmlformats.org/officeDocument/2006/relationships/image" Target="../media/image123.wmf" /><Relationship Id="rId11" Type="http://schemas.openxmlformats.org/officeDocument/2006/relationships/oleObject" Target="../embeddings/oleObject124.bin" /><Relationship Id="rId5" Type="http://schemas.openxmlformats.org/officeDocument/2006/relationships/oleObject" Target="../embeddings/oleObject121.bin" /><Relationship Id="rId15" Type="http://schemas.openxmlformats.org/officeDocument/2006/relationships/image" Target="../media/image124.wmf" /><Relationship Id="rId10" Type="http://schemas.openxmlformats.org/officeDocument/2006/relationships/image" Target="../media/image127.wmf" /><Relationship Id="rId19" Type="http://schemas.openxmlformats.org/officeDocument/2006/relationships/image" Target="../media/image125.wmf" /><Relationship Id="rId4" Type="http://schemas.openxmlformats.org/officeDocument/2006/relationships/image" Target="../media/image122.wmf" /><Relationship Id="rId9" Type="http://schemas.openxmlformats.org/officeDocument/2006/relationships/oleObject" Target="../embeddings/oleObject123.bin" /><Relationship Id="rId14" Type="http://schemas.openxmlformats.org/officeDocument/2006/relationships/oleObject" Target="../embeddings/oleObject127.bin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 /><Relationship Id="rId13" Type="http://schemas.openxmlformats.org/officeDocument/2006/relationships/oleObject" Target="../embeddings/oleObject136.bin" /><Relationship Id="rId18" Type="http://schemas.openxmlformats.org/officeDocument/2006/relationships/image" Target="../media/image136.wmf" /><Relationship Id="rId3" Type="http://schemas.openxmlformats.org/officeDocument/2006/relationships/oleObject" Target="../embeddings/oleObject131.bin" /><Relationship Id="rId7" Type="http://schemas.openxmlformats.org/officeDocument/2006/relationships/oleObject" Target="../embeddings/oleObject133.bin" /><Relationship Id="rId12" Type="http://schemas.openxmlformats.org/officeDocument/2006/relationships/image" Target="../media/image133.wmf" /><Relationship Id="rId17" Type="http://schemas.openxmlformats.org/officeDocument/2006/relationships/oleObject" Target="../embeddings/oleObject138.bin" /><Relationship Id="rId2" Type="http://schemas.openxmlformats.org/officeDocument/2006/relationships/slideLayout" Target="../slideLayouts/slideLayout91.xml" /><Relationship Id="rId16" Type="http://schemas.openxmlformats.org/officeDocument/2006/relationships/image" Target="../media/image135.wmf" /><Relationship Id="rId1" Type="http://schemas.openxmlformats.org/officeDocument/2006/relationships/vmlDrawing" Target="../drawings/vmlDrawing23.vml" /><Relationship Id="rId6" Type="http://schemas.openxmlformats.org/officeDocument/2006/relationships/image" Target="../media/image130.wmf" /><Relationship Id="rId11" Type="http://schemas.openxmlformats.org/officeDocument/2006/relationships/oleObject" Target="../embeddings/oleObject135.bin" /><Relationship Id="rId5" Type="http://schemas.openxmlformats.org/officeDocument/2006/relationships/oleObject" Target="../embeddings/oleObject132.bin" /><Relationship Id="rId15" Type="http://schemas.openxmlformats.org/officeDocument/2006/relationships/oleObject" Target="../embeddings/oleObject137.bin" /><Relationship Id="rId10" Type="http://schemas.openxmlformats.org/officeDocument/2006/relationships/image" Target="../media/image132.wmf" /><Relationship Id="rId4" Type="http://schemas.openxmlformats.org/officeDocument/2006/relationships/image" Target="../media/image129.wmf" /><Relationship Id="rId9" Type="http://schemas.openxmlformats.org/officeDocument/2006/relationships/oleObject" Target="../embeddings/oleObject134.bin" /><Relationship Id="rId14" Type="http://schemas.openxmlformats.org/officeDocument/2006/relationships/image" Target="../media/image134.wmf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 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 /><Relationship Id="rId13" Type="http://schemas.openxmlformats.org/officeDocument/2006/relationships/image" Target="../media/image141.wmf" /><Relationship Id="rId3" Type="http://schemas.openxmlformats.org/officeDocument/2006/relationships/oleObject" Target="../embeddings/oleObject139.bin" /><Relationship Id="rId7" Type="http://schemas.openxmlformats.org/officeDocument/2006/relationships/oleObject" Target="../embeddings/oleObject141.bin" /><Relationship Id="rId12" Type="http://schemas.openxmlformats.org/officeDocument/2006/relationships/oleObject" Target="../embeddings/oleObject144.bin" /><Relationship Id="rId17" Type="http://schemas.openxmlformats.org/officeDocument/2006/relationships/image" Target="../media/image143.wmf" /><Relationship Id="rId2" Type="http://schemas.openxmlformats.org/officeDocument/2006/relationships/slideLayout" Target="../slideLayouts/slideLayout96.xml" /><Relationship Id="rId16" Type="http://schemas.openxmlformats.org/officeDocument/2006/relationships/oleObject" Target="../embeddings/oleObject146.bin" /><Relationship Id="rId1" Type="http://schemas.openxmlformats.org/officeDocument/2006/relationships/vmlDrawing" Target="../drawings/vmlDrawing24.vml" /><Relationship Id="rId6" Type="http://schemas.openxmlformats.org/officeDocument/2006/relationships/image" Target="../media/image138.wmf" /><Relationship Id="rId11" Type="http://schemas.openxmlformats.org/officeDocument/2006/relationships/image" Target="../media/image140.wmf" /><Relationship Id="rId5" Type="http://schemas.openxmlformats.org/officeDocument/2006/relationships/oleObject" Target="../embeddings/oleObject140.bin" /><Relationship Id="rId15" Type="http://schemas.openxmlformats.org/officeDocument/2006/relationships/image" Target="../media/image142.wmf" /><Relationship Id="rId10" Type="http://schemas.openxmlformats.org/officeDocument/2006/relationships/oleObject" Target="../embeddings/oleObject143.bin" /><Relationship Id="rId4" Type="http://schemas.openxmlformats.org/officeDocument/2006/relationships/image" Target="../media/image137.wmf" /><Relationship Id="rId9" Type="http://schemas.openxmlformats.org/officeDocument/2006/relationships/image" Target="../media/image139.wmf" /><Relationship Id="rId14" Type="http://schemas.openxmlformats.org/officeDocument/2006/relationships/oleObject" Target="../embeddings/oleObject145.bin" 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 /><Relationship Id="rId13" Type="http://schemas.openxmlformats.org/officeDocument/2006/relationships/oleObject" Target="../embeddings/oleObject152.bin" /><Relationship Id="rId18" Type="http://schemas.openxmlformats.org/officeDocument/2006/relationships/image" Target="../media/image151.wmf" /><Relationship Id="rId3" Type="http://schemas.openxmlformats.org/officeDocument/2006/relationships/oleObject" Target="../embeddings/oleObject147.bin" /><Relationship Id="rId7" Type="http://schemas.openxmlformats.org/officeDocument/2006/relationships/oleObject" Target="../embeddings/oleObject149.bin" /><Relationship Id="rId12" Type="http://schemas.openxmlformats.org/officeDocument/2006/relationships/image" Target="../media/image148.wmf" /><Relationship Id="rId17" Type="http://schemas.openxmlformats.org/officeDocument/2006/relationships/oleObject" Target="../embeddings/oleObject154.bin" /><Relationship Id="rId2" Type="http://schemas.openxmlformats.org/officeDocument/2006/relationships/slideLayout" Target="../slideLayouts/slideLayout91.xml" /><Relationship Id="rId16" Type="http://schemas.openxmlformats.org/officeDocument/2006/relationships/image" Target="../media/image150.wmf" /><Relationship Id="rId1" Type="http://schemas.openxmlformats.org/officeDocument/2006/relationships/vmlDrawing" Target="../drawings/vmlDrawing25.vml" /><Relationship Id="rId6" Type="http://schemas.openxmlformats.org/officeDocument/2006/relationships/image" Target="../media/image145.wmf" /><Relationship Id="rId11" Type="http://schemas.openxmlformats.org/officeDocument/2006/relationships/oleObject" Target="../embeddings/oleObject151.bin" /><Relationship Id="rId5" Type="http://schemas.openxmlformats.org/officeDocument/2006/relationships/oleObject" Target="../embeddings/oleObject148.bin" /><Relationship Id="rId15" Type="http://schemas.openxmlformats.org/officeDocument/2006/relationships/oleObject" Target="../embeddings/oleObject153.bin" /><Relationship Id="rId10" Type="http://schemas.openxmlformats.org/officeDocument/2006/relationships/image" Target="../media/image147.wmf" /><Relationship Id="rId4" Type="http://schemas.openxmlformats.org/officeDocument/2006/relationships/image" Target="../media/image144.wmf" /><Relationship Id="rId9" Type="http://schemas.openxmlformats.org/officeDocument/2006/relationships/oleObject" Target="../embeddings/oleObject150.bin" /><Relationship Id="rId14" Type="http://schemas.openxmlformats.org/officeDocument/2006/relationships/image" Target="../media/image149.wmf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6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 /><Relationship Id="rId13" Type="http://schemas.openxmlformats.org/officeDocument/2006/relationships/oleObject" Target="../embeddings/oleObject7.bin" /><Relationship Id="rId3" Type="http://schemas.openxmlformats.org/officeDocument/2006/relationships/oleObject" Target="../embeddings/oleObject2.bin" /><Relationship Id="rId7" Type="http://schemas.openxmlformats.org/officeDocument/2006/relationships/oleObject" Target="../embeddings/oleObject4.bin" /><Relationship Id="rId12" Type="http://schemas.openxmlformats.org/officeDocument/2006/relationships/image" Target="../media/image7.wmf" /><Relationship Id="rId2" Type="http://schemas.openxmlformats.org/officeDocument/2006/relationships/slideLayout" Target="../slideLayouts/slideLayout38.xml" /><Relationship Id="rId1" Type="http://schemas.openxmlformats.org/officeDocument/2006/relationships/vmlDrawing" Target="../drawings/vmlDrawing2.vml" /><Relationship Id="rId6" Type="http://schemas.openxmlformats.org/officeDocument/2006/relationships/image" Target="../media/image4.wmf" /><Relationship Id="rId11" Type="http://schemas.openxmlformats.org/officeDocument/2006/relationships/oleObject" Target="../embeddings/oleObject6.bin" /><Relationship Id="rId5" Type="http://schemas.openxmlformats.org/officeDocument/2006/relationships/oleObject" Target="../embeddings/oleObject3.bin" /><Relationship Id="rId10" Type="http://schemas.openxmlformats.org/officeDocument/2006/relationships/image" Target="../media/image6.wmf" /><Relationship Id="rId4" Type="http://schemas.openxmlformats.org/officeDocument/2006/relationships/image" Target="../media/image3.wmf" /><Relationship Id="rId9" Type="http://schemas.openxmlformats.org/officeDocument/2006/relationships/oleObject" Target="../embeddings/oleObject5.bin" /><Relationship Id="rId14" Type="http://schemas.openxmlformats.org/officeDocument/2006/relationships/image" Target="../media/image8.wmf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 /><Relationship Id="rId3" Type="http://schemas.openxmlformats.org/officeDocument/2006/relationships/oleObject" Target="../embeddings/oleObject8.bin" /><Relationship Id="rId7" Type="http://schemas.openxmlformats.org/officeDocument/2006/relationships/oleObject" Target="../embeddings/oleObject10.bin" /><Relationship Id="rId12" Type="http://schemas.openxmlformats.org/officeDocument/2006/relationships/image" Target="../media/image13.wmf" /><Relationship Id="rId2" Type="http://schemas.openxmlformats.org/officeDocument/2006/relationships/slideLayout" Target="../slideLayouts/slideLayout141.xml" /><Relationship Id="rId1" Type="http://schemas.openxmlformats.org/officeDocument/2006/relationships/vmlDrawing" Target="../drawings/vmlDrawing3.vml" /><Relationship Id="rId6" Type="http://schemas.openxmlformats.org/officeDocument/2006/relationships/image" Target="../media/image10.wmf" /><Relationship Id="rId11" Type="http://schemas.openxmlformats.org/officeDocument/2006/relationships/oleObject" Target="../embeddings/oleObject12.bin" /><Relationship Id="rId5" Type="http://schemas.openxmlformats.org/officeDocument/2006/relationships/oleObject" Target="../embeddings/oleObject9.bin" /><Relationship Id="rId10" Type="http://schemas.openxmlformats.org/officeDocument/2006/relationships/image" Target="../media/image12.wmf" /><Relationship Id="rId4" Type="http://schemas.openxmlformats.org/officeDocument/2006/relationships/image" Target="../media/image9.wmf" /><Relationship Id="rId9" Type="http://schemas.openxmlformats.org/officeDocument/2006/relationships/oleObject" Target="../embeddings/oleObject11.bin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 /><Relationship Id="rId13" Type="http://schemas.openxmlformats.org/officeDocument/2006/relationships/oleObject" Target="../embeddings/oleObject18.bin" /><Relationship Id="rId18" Type="http://schemas.openxmlformats.org/officeDocument/2006/relationships/image" Target="../media/image21.wmf" /><Relationship Id="rId3" Type="http://schemas.openxmlformats.org/officeDocument/2006/relationships/oleObject" Target="../embeddings/oleObject13.bin" /><Relationship Id="rId21" Type="http://schemas.openxmlformats.org/officeDocument/2006/relationships/oleObject" Target="../embeddings/oleObject22.bin" /><Relationship Id="rId7" Type="http://schemas.openxmlformats.org/officeDocument/2006/relationships/oleObject" Target="../embeddings/oleObject15.bin" /><Relationship Id="rId12" Type="http://schemas.openxmlformats.org/officeDocument/2006/relationships/image" Target="../media/image18.wmf" /><Relationship Id="rId17" Type="http://schemas.openxmlformats.org/officeDocument/2006/relationships/oleObject" Target="../embeddings/oleObject20.bin" /><Relationship Id="rId2" Type="http://schemas.openxmlformats.org/officeDocument/2006/relationships/slideLayout" Target="../slideLayouts/slideLayout136.xml" /><Relationship Id="rId16" Type="http://schemas.openxmlformats.org/officeDocument/2006/relationships/image" Target="../media/image20.wmf" /><Relationship Id="rId20" Type="http://schemas.openxmlformats.org/officeDocument/2006/relationships/image" Target="../media/image22.wmf" /><Relationship Id="rId1" Type="http://schemas.openxmlformats.org/officeDocument/2006/relationships/vmlDrawing" Target="../drawings/vmlDrawing4.vml" /><Relationship Id="rId6" Type="http://schemas.openxmlformats.org/officeDocument/2006/relationships/image" Target="../media/image15.wmf" /><Relationship Id="rId11" Type="http://schemas.openxmlformats.org/officeDocument/2006/relationships/oleObject" Target="../embeddings/oleObject17.bin" /><Relationship Id="rId24" Type="http://schemas.openxmlformats.org/officeDocument/2006/relationships/image" Target="../media/image24.wmf" /><Relationship Id="rId5" Type="http://schemas.openxmlformats.org/officeDocument/2006/relationships/oleObject" Target="../embeddings/oleObject14.bin" /><Relationship Id="rId15" Type="http://schemas.openxmlformats.org/officeDocument/2006/relationships/oleObject" Target="../embeddings/oleObject19.bin" /><Relationship Id="rId23" Type="http://schemas.openxmlformats.org/officeDocument/2006/relationships/oleObject" Target="../embeddings/oleObject23.bin" /><Relationship Id="rId10" Type="http://schemas.openxmlformats.org/officeDocument/2006/relationships/image" Target="../media/image17.wmf" /><Relationship Id="rId19" Type="http://schemas.openxmlformats.org/officeDocument/2006/relationships/oleObject" Target="../embeddings/oleObject21.bin" /><Relationship Id="rId4" Type="http://schemas.openxmlformats.org/officeDocument/2006/relationships/image" Target="../media/image14.wmf" /><Relationship Id="rId9" Type="http://schemas.openxmlformats.org/officeDocument/2006/relationships/oleObject" Target="../embeddings/oleObject16.bin" /><Relationship Id="rId14" Type="http://schemas.openxmlformats.org/officeDocument/2006/relationships/image" Target="../media/image19.wmf" /><Relationship Id="rId22" Type="http://schemas.openxmlformats.org/officeDocument/2006/relationships/image" Target="../media/image23.wmf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 /><Relationship Id="rId13" Type="http://schemas.openxmlformats.org/officeDocument/2006/relationships/oleObject" Target="../embeddings/oleObject29.bin" /><Relationship Id="rId18" Type="http://schemas.openxmlformats.org/officeDocument/2006/relationships/image" Target="../media/image32.wmf" /><Relationship Id="rId26" Type="http://schemas.openxmlformats.org/officeDocument/2006/relationships/image" Target="../media/image36.wmf" /><Relationship Id="rId3" Type="http://schemas.openxmlformats.org/officeDocument/2006/relationships/oleObject" Target="../embeddings/oleObject24.bin" /><Relationship Id="rId21" Type="http://schemas.openxmlformats.org/officeDocument/2006/relationships/oleObject" Target="../embeddings/oleObject33.bin" /><Relationship Id="rId7" Type="http://schemas.openxmlformats.org/officeDocument/2006/relationships/oleObject" Target="../embeddings/oleObject26.bin" /><Relationship Id="rId12" Type="http://schemas.openxmlformats.org/officeDocument/2006/relationships/image" Target="../media/image29.wmf" /><Relationship Id="rId17" Type="http://schemas.openxmlformats.org/officeDocument/2006/relationships/oleObject" Target="../embeddings/oleObject31.bin" /><Relationship Id="rId25" Type="http://schemas.openxmlformats.org/officeDocument/2006/relationships/oleObject" Target="../embeddings/oleObject35.bin" /><Relationship Id="rId2" Type="http://schemas.openxmlformats.org/officeDocument/2006/relationships/slideLayout" Target="../slideLayouts/slideLayout143.xml" /><Relationship Id="rId16" Type="http://schemas.openxmlformats.org/officeDocument/2006/relationships/image" Target="../media/image31.wmf" /><Relationship Id="rId20" Type="http://schemas.openxmlformats.org/officeDocument/2006/relationships/image" Target="../media/image33.wmf" /><Relationship Id="rId29" Type="http://schemas.openxmlformats.org/officeDocument/2006/relationships/oleObject" Target="../embeddings/oleObject37.bin" /><Relationship Id="rId1" Type="http://schemas.openxmlformats.org/officeDocument/2006/relationships/vmlDrawing" Target="../drawings/vmlDrawing5.vml" /><Relationship Id="rId6" Type="http://schemas.openxmlformats.org/officeDocument/2006/relationships/image" Target="../media/image26.wmf" /><Relationship Id="rId11" Type="http://schemas.openxmlformats.org/officeDocument/2006/relationships/oleObject" Target="../embeddings/oleObject28.bin" /><Relationship Id="rId24" Type="http://schemas.openxmlformats.org/officeDocument/2006/relationships/image" Target="../media/image35.wmf" /><Relationship Id="rId32" Type="http://schemas.openxmlformats.org/officeDocument/2006/relationships/image" Target="../media/image39.wmf" /><Relationship Id="rId5" Type="http://schemas.openxmlformats.org/officeDocument/2006/relationships/oleObject" Target="../embeddings/oleObject25.bin" /><Relationship Id="rId15" Type="http://schemas.openxmlformats.org/officeDocument/2006/relationships/oleObject" Target="../embeddings/oleObject30.bin" /><Relationship Id="rId23" Type="http://schemas.openxmlformats.org/officeDocument/2006/relationships/oleObject" Target="../embeddings/oleObject34.bin" /><Relationship Id="rId28" Type="http://schemas.openxmlformats.org/officeDocument/2006/relationships/image" Target="../media/image37.wmf" /><Relationship Id="rId10" Type="http://schemas.openxmlformats.org/officeDocument/2006/relationships/image" Target="../media/image28.wmf" /><Relationship Id="rId19" Type="http://schemas.openxmlformats.org/officeDocument/2006/relationships/oleObject" Target="../embeddings/oleObject32.bin" /><Relationship Id="rId31" Type="http://schemas.openxmlformats.org/officeDocument/2006/relationships/oleObject" Target="../embeddings/oleObject38.bin" /><Relationship Id="rId4" Type="http://schemas.openxmlformats.org/officeDocument/2006/relationships/image" Target="../media/image25.wmf" /><Relationship Id="rId9" Type="http://schemas.openxmlformats.org/officeDocument/2006/relationships/oleObject" Target="../embeddings/oleObject27.bin" /><Relationship Id="rId14" Type="http://schemas.openxmlformats.org/officeDocument/2006/relationships/image" Target="../media/image30.wmf" /><Relationship Id="rId22" Type="http://schemas.openxmlformats.org/officeDocument/2006/relationships/image" Target="../media/image34.wmf" /><Relationship Id="rId27" Type="http://schemas.openxmlformats.org/officeDocument/2006/relationships/oleObject" Target="../embeddings/oleObject36.bin" /><Relationship Id="rId30" Type="http://schemas.openxmlformats.org/officeDocument/2006/relationships/image" Target="../media/image38.wm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6" y="840226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39" y="1562650"/>
            <a:ext cx="1892913" cy="1892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3199" y="3623989"/>
            <a:ext cx="107769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 DẠY HỌC TRÊN TRUYỀN HÌNH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TOÁN 6</a:t>
            </a:r>
          </a:p>
        </p:txBody>
      </p:sp>
    </p:spTree>
    <p:extLst>
      <p:ext uri="{BB962C8B-B14F-4D97-AF65-F5344CB8AC3E}">
        <p14:creationId xmlns:p14="http://schemas.microsoft.com/office/powerpoint/2010/main" val="301075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502465" y="2337667"/>
            <a:ext cx="969765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a)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giao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hoán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cs typeface="Times New Roman" pitchFamily="18" charset="0"/>
              </a:rPr>
              <a:t>a.b</a:t>
            </a:r>
            <a:r>
              <a:rPr lang="en-US" sz="2400" b="1" i="1" dirty="0">
                <a:solidFill>
                  <a:schemeClr val="bg1"/>
                </a:solidFill>
                <a:cs typeface="Times New Roman" pitchFamily="18" charset="0"/>
              </a:rPr>
              <a:t> = </a:t>
            </a:r>
            <a:r>
              <a:rPr lang="en-US" sz="2400" b="1" i="1" dirty="0" err="1">
                <a:solidFill>
                  <a:schemeClr val="bg1"/>
                </a:solidFill>
                <a:cs typeface="Times New Roman" pitchFamily="18" charset="0"/>
              </a:rPr>
              <a:t>b.a</a:t>
            </a:r>
            <a:endParaRPr lang="en-US" sz="2400" b="1" i="1" dirty="0">
              <a:solidFill>
                <a:schemeClr val="bg1"/>
              </a:solidFill>
              <a:cs typeface="Times New Roman" pitchFamily="18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b)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:  </a:t>
            </a:r>
            <a:r>
              <a:rPr lang="en-US" sz="2400" b="1" i="1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en-US" sz="2400" b="1" i="1" dirty="0" err="1">
                <a:solidFill>
                  <a:schemeClr val="bg1"/>
                </a:solidFill>
                <a:cs typeface="Times New Roman" pitchFamily="18" charset="0"/>
              </a:rPr>
              <a:t>a.b</a:t>
            </a:r>
            <a:r>
              <a:rPr lang="en-US" sz="2400" b="1" i="1" dirty="0">
                <a:solidFill>
                  <a:schemeClr val="bg1"/>
                </a:solidFill>
                <a:cs typeface="Times New Roman" pitchFamily="18" charset="0"/>
              </a:rPr>
              <a:t>).c = a.(</a:t>
            </a:r>
            <a:r>
              <a:rPr lang="en-US" sz="2400" b="1" i="1" dirty="0" err="1">
                <a:solidFill>
                  <a:schemeClr val="bg1"/>
                </a:solidFill>
                <a:cs typeface="Times New Roman" pitchFamily="18" charset="0"/>
              </a:rPr>
              <a:t>b.c</a:t>
            </a:r>
            <a:r>
              <a:rPr lang="en-US" sz="2400" b="1" i="1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c)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1: </a:t>
            </a:r>
            <a:r>
              <a:rPr lang="en-US" sz="2400" b="1" i="1" dirty="0">
                <a:solidFill>
                  <a:schemeClr val="bg1"/>
                </a:solidFill>
                <a:cs typeface="Times New Roman" pitchFamily="18" charset="0"/>
              </a:rPr>
              <a:t>a.1 = 1.a = a</a:t>
            </a:r>
          </a:p>
          <a:p>
            <a:pPr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d)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phối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phép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phép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cộng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: </a:t>
            </a:r>
          </a:p>
          <a:p>
            <a:pPr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chemeClr val="bg1"/>
                </a:solidFill>
                <a:cs typeface="Times New Roman" pitchFamily="18" charset="0"/>
              </a:rPr>
              <a:t>                                   a. (b + c) = </a:t>
            </a:r>
            <a:r>
              <a:rPr lang="en-US" sz="2400" b="1" i="1" dirty="0" err="1">
                <a:solidFill>
                  <a:schemeClr val="bg1"/>
                </a:solidFill>
                <a:cs typeface="Times New Roman" pitchFamily="18" charset="0"/>
              </a:rPr>
              <a:t>a.b</a:t>
            </a:r>
            <a:r>
              <a:rPr lang="en-US" sz="2400" b="1" i="1" dirty="0">
                <a:solidFill>
                  <a:schemeClr val="bg1"/>
                </a:solidFill>
                <a:cs typeface="Times New Roman" pitchFamily="18" charset="0"/>
              </a:rPr>
              <a:t> + </a:t>
            </a:r>
            <a:r>
              <a:rPr lang="en-US" sz="2400" b="1" i="1" dirty="0" err="1">
                <a:solidFill>
                  <a:schemeClr val="bg1"/>
                </a:solidFill>
                <a:cs typeface="Times New Roman" pitchFamily="18" charset="0"/>
              </a:rPr>
              <a:t>a.c</a:t>
            </a:r>
            <a:endParaRPr lang="en-US" sz="2400" b="1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756611" y="1316348"/>
            <a:ext cx="8831177" cy="60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err="1">
                <a:solidFill>
                  <a:schemeClr val="bg1"/>
                </a:solidFill>
                <a:latin typeface="Arial" charset="0"/>
                <a:cs typeface="Arial" charset="0"/>
              </a:rPr>
              <a:t>Nhắc</a:t>
            </a:r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charset="0"/>
                <a:cs typeface="Arial" charset="0"/>
              </a:rPr>
              <a:t>lại</a:t>
            </a:r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charset="0"/>
                <a:cs typeface="Arial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charset="0"/>
                <a:cs typeface="Arial" charset="0"/>
              </a:rPr>
              <a:t>tính</a:t>
            </a:r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charset="0"/>
                <a:cs typeface="Arial" charset="0"/>
              </a:rPr>
              <a:t>chất</a:t>
            </a:r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charset="0"/>
                <a:cs typeface="Arial" charset="0"/>
              </a:rPr>
              <a:t>cơ</a:t>
            </a:r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charset="0"/>
                <a:cs typeface="Arial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charset="0"/>
                <a:cs typeface="Arial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err="1">
                <a:solidFill>
                  <a:schemeClr val="bg1"/>
                </a:solidFill>
                <a:latin typeface="Arial" charset="0"/>
                <a:cs typeface="Arial" charset="0"/>
              </a:rPr>
              <a:t>phép</a:t>
            </a:r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charset="0"/>
                <a:cs typeface="Arial" charset="0"/>
              </a:rPr>
              <a:t>nhân</a:t>
            </a:r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charset="0"/>
                <a:cs typeface="Arial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charset="0"/>
                <a:cs typeface="Arial" charset="0"/>
              </a:rPr>
              <a:t>nguyên</a:t>
            </a:r>
            <a:endParaRPr lang="en-US" sz="2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010653" y="665518"/>
            <a:ext cx="778514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II-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Tính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cơ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bản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phép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nhân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số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74" name="Object 1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40166158"/>
              </p:ext>
            </p:extLst>
          </p:nvPr>
        </p:nvGraphicFramePr>
        <p:xfrm>
          <a:off x="5728878" y="1879756"/>
          <a:ext cx="23368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Equation" r:id="rId3" imgW="736560" imgH="393480" progId="Equation.DSMT4">
                  <p:embed/>
                </p:oleObj>
              </mc:Choice>
              <mc:Fallback>
                <p:oleObj name="Equation" r:id="rId3" imgW="736560" imgH="393480" progId="Equation.DSMT4">
                  <p:embed/>
                  <p:pic>
                    <p:nvPicPr>
                      <p:cNvPr id="92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878" y="1879756"/>
                        <a:ext cx="2336800" cy="6508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6" name="Object 1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08282514"/>
              </p:ext>
            </p:extLst>
          </p:nvPr>
        </p:nvGraphicFramePr>
        <p:xfrm>
          <a:off x="5775757" y="2805273"/>
          <a:ext cx="34544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5" imgW="1358640" imgH="457200" progId="Equation.DSMT4">
                  <p:embed/>
                </p:oleObj>
              </mc:Choice>
              <mc:Fallback>
                <p:oleObj name="Equation" r:id="rId5" imgW="1358640" imgH="457200" progId="Equation.DSMT4">
                  <p:embed/>
                  <p:pic>
                    <p:nvPicPr>
                      <p:cNvPr id="927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757" y="2805273"/>
                        <a:ext cx="3454400" cy="7953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0" name="Object 1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3882665"/>
              </p:ext>
            </p:extLst>
          </p:nvPr>
        </p:nvGraphicFramePr>
        <p:xfrm>
          <a:off x="5775757" y="3871242"/>
          <a:ext cx="23368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7" imgW="888840" imgH="393480" progId="Equation.DSMT4">
                  <p:embed/>
                </p:oleObj>
              </mc:Choice>
              <mc:Fallback>
                <p:oleObj name="Equation" r:id="rId7" imgW="888840" imgH="393480" progId="Equation.DSMT4">
                  <p:embed/>
                  <p:pic>
                    <p:nvPicPr>
                      <p:cNvPr id="92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757" y="3871242"/>
                        <a:ext cx="2336800" cy="7096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3" name="Object 1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0387548"/>
              </p:ext>
            </p:extLst>
          </p:nvPr>
        </p:nvGraphicFramePr>
        <p:xfrm>
          <a:off x="5775757" y="4907062"/>
          <a:ext cx="375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9" imgW="1536480" imgH="457200" progId="Equation.DSMT4">
                  <p:embed/>
                </p:oleObj>
              </mc:Choice>
              <mc:Fallback>
                <p:oleObj name="Equation" r:id="rId9" imgW="1536480" imgH="457200" progId="Equation.DSMT4">
                  <p:embed/>
                  <p:pic>
                    <p:nvPicPr>
                      <p:cNvPr id="928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757" y="4907062"/>
                        <a:ext cx="37592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13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177" name="TextBox 4"/>
          <p:cNvSpPr txBox="1">
            <a:spLocks noChangeArrowheads="1"/>
          </p:cNvSpPr>
          <p:nvPr/>
        </p:nvSpPr>
        <p:spPr bwMode="auto">
          <a:xfrm>
            <a:off x="1486719" y="1300997"/>
            <a:ext cx="3613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1- </a:t>
            </a:r>
            <a:r>
              <a:rPr lang="en-US" sz="2800" b="1" dirty="0" err="1">
                <a:solidFill>
                  <a:srgbClr val="FFFF00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Times New Roman" pitchFamily="18" charset="0"/>
              </a:rPr>
              <a:t>chất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709472" y="1960459"/>
            <a:ext cx="3029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giao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hoán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2057" name="TextBox 9"/>
          <p:cNvSpPr txBox="1">
            <a:spLocks noChangeArrowheads="1"/>
          </p:cNvSpPr>
          <p:nvPr/>
        </p:nvSpPr>
        <p:spPr bwMode="auto">
          <a:xfrm>
            <a:off x="2709472" y="3871242"/>
            <a:ext cx="2390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c)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1:</a:t>
            </a:r>
          </a:p>
        </p:txBody>
      </p:sp>
      <p:sp>
        <p:nvSpPr>
          <p:cNvPr id="2058" name="TextBox 10"/>
          <p:cNvSpPr txBox="1">
            <a:spLocks noChangeArrowheads="1"/>
          </p:cNvSpPr>
          <p:nvPr/>
        </p:nvSpPr>
        <p:spPr bwMode="auto">
          <a:xfrm>
            <a:off x="2709472" y="2828336"/>
            <a:ext cx="2766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2059" name="TextBox 11"/>
          <p:cNvSpPr txBox="1">
            <a:spLocks noChangeArrowheads="1"/>
          </p:cNvSpPr>
          <p:nvPr/>
        </p:nvSpPr>
        <p:spPr bwMode="auto">
          <a:xfrm>
            <a:off x="2709477" y="4725998"/>
            <a:ext cx="30194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d)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phối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437525" y="845484"/>
            <a:ext cx="9585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II-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Tính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cơ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bản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phép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nhân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số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7" grpId="0"/>
      <p:bldP spid="2058" grpId="0"/>
      <p:bldP spid="20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7408667" y="1310777"/>
            <a:ext cx="0" cy="493776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>
              <a:solidFill>
                <a:schemeClr val="bg1"/>
              </a:solidFill>
            </a:endParaRP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13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367349" y="2052044"/>
            <a:ext cx="153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FF00"/>
                </a:solidFill>
              </a:rPr>
              <a:t>Giải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3587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137227"/>
              </p:ext>
            </p:extLst>
          </p:nvPr>
        </p:nvGraphicFramePr>
        <p:xfrm>
          <a:off x="3532153" y="1513492"/>
          <a:ext cx="307551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Equation" r:id="rId3" imgW="1396800" imgH="431640" progId="Equation.DSMT4">
                  <p:embed/>
                </p:oleObj>
              </mc:Choice>
              <mc:Fallback>
                <p:oleObj name="Equation" r:id="rId3" imgW="1396800" imgH="431640" progId="Equation.DSMT4">
                  <p:embed/>
                  <p:pic>
                    <p:nvPicPr>
                      <p:cNvPr id="3587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53" y="1513492"/>
                        <a:ext cx="3075517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67349" y="1594844"/>
            <a:ext cx="34776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tích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489027"/>
              </p:ext>
            </p:extLst>
          </p:nvPr>
        </p:nvGraphicFramePr>
        <p:xfrm>
          <a:off x="1532785" y="2520589"/>
          <a:ext cx="3111404" cy="736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5" imgW="1371600" imgH="431640" progId="Equation.DSMT4">
                  <p:embed/>
                </p:oleObj>
              </mc:Choice>
              <mc:Fallback>
                <p:oleObj name="Equation" r:id="rId5" imgW="1371600" imgH="431640" progId="Equation.DSMT4">
                  <p:embed/>
                  <p:pic>
                    <p:nvPicPr>
                      <p:cNvPr id="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785" y="2520589"/>
                        <a:ext cx="3111404" cy="736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896824" y="2645001"/>
            <a:ext cx="23968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giao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hoán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</p:txBody>
      </p:sp>
      <p:graphicFrame>
        <p:nvGraphicFramePr>
          <p:cNvPr id="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721471"/>
              </p:ext>
            </p:extLst>
          </p:nvPr>
        </p:nvGraphicFramePr>
        <p:xfrm>
          <a:off x="1936750" y="3309225"/>
          <a:ext cx="318928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7" imgW="1447560" imgH="482400" progId="Equation.DSMT4">
                  <p:embed/>
                </p:oleObj>
              </mc:Choice>
              <mc:Fallback>
                <p:oleObj name="Equation" r:id="rId7" imgW="1447560" imgH="482400" progId="Equation.DSMT4">
                  <p:embed/>
                  <p:pic>
                    <p:nvPicPr>
                      <p:cNvPr id="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3309225"/>
                        <a:ext cx="318928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087141"/>
              </p:ext>
            </p:extLst>
          </p:nvPr>
        </p:nvGraphicFramePr>
        <p:xfrm>
          <a:off x="1988855" y="4299933"/>
          <a:ext cx="293687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9" imgW="126720" imgH="114120" progId="Equation.DSMT4">
                  <p:embed/>
                </p:oleObj>
              </mc:Choice>
              <mc:Fallback>
                <p:oleObj name="Equation" r:id="rId9" imgW="126720" imgH="114120" progId="Equation.DSMT4">
                  <p:embed/>
                  <p:pic>
                    <p:nvPicPr>
                      <p:cNvPr id="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855" y="4299933"/>
                        <a:ext cx="293687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068533"/>
              </p:ext>
            </p:extLst>
          </p:nvPr>
        </p:nvGraphicFramePr>
        <p:xfrm>
          <a:off x="2008698" y="4806210"/>
          <a:ext cx="895351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1" imgW="406080" imgH="177480" progId="Equation.DSMT4">
                  <p:embed/>
                </p:oleObj>
              </mc:Choice>
              <mc:Fallback>
                <p:oleObj name="Equation" r:id="rId11" imgW="406080" imgH="177480" progId="Equation.DSMT4">
                  <p:embed/>
                  <p:pic>
                    <p:nvPicPr>
                      <p:cNvPr id="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698" y="4806210"/>
                        <a:ext cx="895351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087479" y="3509280"/>
            <a:ext cx="21627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126038" y="4162690"/>
            <a:ext cx="17940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1)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246008"/>
              </p:ext>
            </p:extLst>
          </p:nvPr>
        </p:nvGraphicFramePr>
        <p:xfrm>
          <a:off x="7648086" y="2280644"/>
          <a:ext cx="3354387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3" imgW="1523880" imgH="2171520" progId="Equation.DSMT4">
                  <p:embed/>
                </p:oleObj>
              </mc:Choice>
              <mc:Fallback>
                <p:oleObj name="Equation" r:id="rId13" imgW="1523880" imgH="21715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086" y="2280644"/>
                        <a:ext cx="3354387" cy="35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7441314" y="1541609"/>
            <a:ext cx="2099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khác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703850"/>
              </p:ext>
            </p:extLst>
          </p:nvPr>
        </p:nvGraphicFramePr>
        <p:xfrm>
          <a:off x="3886572" y="4172139"/>
          <a:ext cx="8667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5" imgW="393480" imgH="253800" progId="Equation.DSMT4">
                  <p:embed/>
                </p:oleObj>
              </mc:Choice>
              <mc:Fallback>
                <p:oleObj name="Equation" r:id="rId15" imgW="393480" imgH="2538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572" y="4172139"/>
                        <a:ext cx="86677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08801"/>
              </p:ext>
            </p:extLst>
          </p:nvPr>
        </p:nvGraphicFramePr>
        <p:xfrm>
          <a:off x="2806418" y="4195128"/>
          <a:ext cx="19526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7" imgW="88560" imgH="164880" progId="Equation.DSMT4">
                  <p:embed/>
                </p:oleObj>
              </mc:Choice>
              <mc:Fallback>
                <p:oleObj name="Equation" r:id="rId17" imgW="88560" imgH="1648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418" y="4195128"/>
                        <a:ext cx="195262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825494"/>
              </p:ext>
            </p:extLst>
          </p:nvPr>
        </p:nvGraphicFramePr>
        <p:xfrm>
          <a:off x="3492261" y="4305489"/>
          <a:ext cx="168275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9" imgW="75960" imgH="101520" progId="Equation.DSMT4">
                  <p:embed/>
                </p:oleObj>
              </mc:Choice>
              <mc:Fallback>
                <p:oleObj name="Equation" r:id="rId19" imgW="75960" imgH="10152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261" y="4305489"/>
                        <a:ext cx="168275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loud Callout 21"/>
          <p:cNvSpPr/>
          <p:nvPr/>
        </p:nvSpPr>
        <p:spPr>
          <a:xfrm>
            <a:off x="3106191" y="4752474"/>
            <a:ext cx="3850058" cy="1806478"/>
          </a:xfrm>
          <a:prstGeom prst="cloudCallout">
            <a:avLst>
              <a:gd name="adj1" fmla="val -27233"/>
              <a:gd name="adj2" fmla="val 821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299597" y="1162406"/>
            <a:ext cx="2261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2- </a:t>
            </a:r>
            <a:r>
              <a:rPr lang="en-US" sz="2400" b="1" dirty="0" err="1">
                <a:solidFill>
                  <a:srgbClr val="FFFF00"/>
                </a:solidFill>
              </a:rPr>
              <a:t>Áp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dụng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010653" y="665518"/>
            <a:ext cx="778514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II-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Tính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cơ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bản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phép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nhân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số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3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  <p:bldP spid="3" grpId="0"/>
      <p:bldP spid="6" grpId="0"/>
      <p:bldP spid="10" grpId="0"/>
      <p:bldP spid="11" grpId="0"/>
      <p:bldP spid="27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1599961" y="1873852"/>
            <a:ext cx="8915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dụng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tính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chất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cơ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bản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phép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nhân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để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tính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trị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biểu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thức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Times New Roman" pitchFamily="18" charset="0"/>
              </a:rPr>
              <a:t>sau</a:t>
            </a:r>
            <a:r>
              <a:rPr lang="en-US" sz="2400" i="1" dirty="0">
                <a:solidFill>
                  <a:schemeClr val="bg1"/>
                </a:solidFill>
                <a:cs typeface="Times New Roman" pitchFamily="18" charset="0"/>
              </a:rPr>
              <a:t>: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940033"/>
              </p:ext>
            </p:extLst>
          </p:nvPr>
        </p:nvGraphicFramePr>
        <p:xfrm>
          <a:off x="1695729" y="2857249"/>
          <a:ext cx="221932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Equation" r:id="rId3" imgW="927000" imgH="393480" progId="Equation.DSMT4">
                  <p:embed/>
                </p:oleObj>
              </mc:Choice>
              <mc:Fallback>
                <p:oleObj name="Equation" r:id="rId3" imgW="927000" imgH="393480" progId="Equation.DSMT4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729" y="2857249"/>
                        <a:ext cx="2219325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893089"/>
              </p:ext>
            </p:extLst>
          </p:nvPr>
        </p:nvGraphicFramePr>
        <p:xfrm>
          <a:off x="1650484" y="3585119"/>
          <a:ext cx="259873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5" imgW="1066680" imgH="431640" progId="Equation.DSMT4">
                  <p:embed/>
                </p:oleObj>
              </mc:Choice>
              <mc:Fallback>
                <p:oleObj name="Equation" r:id="rId5" imgW="1066680" imgH="431640" progId="Equation.DSMT4">
                  <p:embed/>
                  <p:pic>
                    <p:nvPicPr>
                      <p:cNvPr id="41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484" y="3585119"/>
                        <a:ext cx="259873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393876"/>
              </p:ext>
            </p:extLst>
          </p:nvPr>
        </p:nvGraphicFramePr>
        <p:xfrm>
          <a:off x="1926723" y="4375694"/>
          <a:ext cx="11303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7" imgW="469800" imgH="393480" progId="Equation.DSMT4">
                  <p:embed/>
                </p:oleObj>
              </mc:Choice>
              <mc:Fallback>
                <p:oleObj name="Equation" r:id="rId7" imgW="469800" imgH="393480" progId="Equation.DSMT4">
                  <p:embed/>
                  <p:pic>
                    <p:nvPicPr>
                      <p:cNvPr id="410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723" y="4375694"/>
                        <a:ext cx="11303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546709"/>
              </p:ext>
            </p:extLst>
          </p:nvPr>
        </p:nvGraphicFramePr>
        <p:xfrm>
          <a:off x="3138669" y="4375694"/>
          <a:ext cx="81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9" imgW="342720" imgH="393480" progId="Equation.DSMT4">
                  <p:embed/>
                </p:oleObj>
              </mc:Choice>
              <mc:Fallback>
                <p:oleObj name="Equation" r:id="rId9" imgW="342720" imgH="393480" progId="Equation.DSMT4">
                  <p:embed/>
                  <p:pic>
                    <p:nvPicPr>
                      <p:cNvPr id="410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669" y="4375694"/>
                        <a:ext cx="81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4337449" y="2965533"/>
            <a:ext cx="0" cy="334169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514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166196"/>
              </p:ext>
            </p:extLst>
          </p:nvPr>
        </p:nvGraphicFramePr>
        <p:xfrm>
          <a:off x="4481852" y="3457454"/>
          <a:ext cx="2478087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1" imgW="1091880" imgH="431640" progId="Equation.DSMT4">
                  <p:embed/>
                </p:oleObj>
              </mc:Choice>
              <mc:Fallback>
                <p:oleObj name="Equation" r:id="rId11" imgW="1091880" imgH="431640" progId="Equation.DSMT4">
                  <p:embed/>
                  <p:pic>
                    <p:nvPicPr>
                      <p:cNvPr id="514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852" y="3457454"/>
                        <a:ext cx="2478087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287281"/>
              </p:ext>
            </p:extLst>
          </p:nvPr>
        </p:nvGraphicFramePr>
        <p:xfrm>
          <a:off x="4474086" y="2857249"/>
          <a:ext cx="2637999" cy="64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3" imgW="1206360" imgH="393480" progId="Equation.DSMT4">
                  <p:embed/>
                </p:oleObj>
              </mc:Choice>
              <mc:Fallback>
                <p:oleObj name="Equation" r:id="rId13" imgW="1206360" imgH="393480" progId="Equation.DSMT4">
                  <p:embed/>
                  <p:pic>
                    <p:nvPicPr>
                      <p:cNvPr id="515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086" y="2857249"/>
                        <a:ext cx="2637999" cy="645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Text Box 41"/>
          <p:cNvSpPr txBox="1">
            <a:spLocks noChangeArrowheads="1"/>
          </p:cNvSpPr>
          <p:nvPr/>
        </p:nvSpPr>
        <p:spPr bwMode="auto">
          <a:xfrm>
            <a:off x="502206" y="6934376"/>
            <a:ext cx="25548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2. </a:t>
            </a:r>
            <a:r>
              <a:rPr lang="en-US" sz="2400" b="1" u="sng" dirty="0" err="1">
                <a:solidFill>
                  <a:schemeClr val="bg1"/>
                </a:solidFill>
                <a:cs typeface="Times New Roman" pitchFamily="18" charset="0"/>
              </a:rPr>
              <a:t>Áp</a:t>
            </a:r>
            <a:r>
              <a:rPr lang="en-US" sz="2400" b="1" u="sng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cs typeface="Times New Roman" pitchFamily="18" charset="0"/>
              </a:rPr>
              <a:t>dụng</a:t>
            </a:r>
            <a:r>
              <a:rPr lang="en-US" sz="2400" b="1" u="sng" dirty="0">
                <a:solidFill>
                  <a:schemeClr val="bg1"/>
                </a:solidFill>
                <a:cs typeface="Times New Roman" pitchFamily="18" charset="0"/>
              </a:rPr>
              <a:t>: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809142"/>
              </p:ext>
            </p:extLst>
          </p:nvPr>
        </p:nvGraphicFramePr>
        <p:xfrm>
          <a:off x="4712746" y="4160588"/>
          <a:ext cx="241935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5" imgW="1066680" imgH="431640" progId="Equation.DSMT4">
                  <p:embed/>
                </p:oleObj>
              </mc:Choice>
              <mc:Fallback>
                <p:oleObj name="Equation" r:id="rId15" imgW="1066680" imgH="4316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2746" y="4160588"/>
                        <a:ext cx="2419350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360931"/>
              </p:ext>
            </p:extLst>
          </p:nvPr>
        </p:nvGraphicFramePr>
        <p:xfrm>
          <a:off x="4692149" y="4900449"/>
          <a:ext cx="2478088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7" imgW="1091880" imgH="812520" progId="Equation.DSMT4">
                  <p:embed/>
                </p:oleObj>
              </mc:Choice>
              <mc:Fallback>
                <p:oleObj name="Equation" r:id="rId17" imgW="1091880" imgH="8125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149" y="4900449"/>
                        <a:ext cx="2478088" cy="138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1414338" y="1350632"/>
            <a:ext cx="2782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(SGK-Tr38) 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7525" y="677042"/>
            <a:ext cx="9585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II-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Tính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cơ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bản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phép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nhân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số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308310" y="1350632"/>
            <a:ext cx="684349" cy="539304"/>
          </a:xfrm>
          <a:prstGeom prst="ellipse">
            <a:avLst/>
          </a:prstGeom>
          <a:solidFill>
            <a:srgbClr val="5FAC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?2</a:t>
            </a: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7373419" y="2857249"/>
            <a:ext cx="0" cy="334169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483569"/>
              </p:ext>
            </p:extLst>
          </p:nvPr>
        </p:nvGraphicFramePr>
        <p:xfrm>
          <a:off x="7373419" y="2857249"/>
          <a:ext cx="40274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9" imgW="1841500" imgH="393700" progId="Equation.DSMT4">
                  <p:embed/>
                </p:oleObj>
              </mc:Choice>
              <mc:Fallback>
                <p:oleObj name="Equation" r:id="rId19" imgW="1841500" imgH="3937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419" y="2857249"/>
                        <a:ext cx="4027487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738559"/>
              </p:ext>
            </p:extLst>
          </p:nvPr>
        </p:nvGraphicFramePr>
        <p:xfrm>
          <a:off x="7373419" y="3502862"/>
          <a:ext cx="372268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21" imgW="1701800" imgH="393700" progId="Equation.DSMT4">
                  <p:embed/>
                </p:oleObj>
              </mc:Choice>
              <mc:Fallback>
                <p:oleObj name="Equation" r:id="rId21" imgW="1701800" imgH="3937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419" y="3502862"/>
                        <a:ext cx="3722687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100437"/>
              </p:ext>
            </p:extLst>
          </p:nvPr>
        </p:nvGraphicFramePr>
        <p:xfrm>
          <a:off x="7493735" y="4198689"/>
          <a:ext cx="200025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23" imgW="914400" imgH="1218960" progId="Equation.DSMT4">
                  <p:embed/>
                </p:oleObj>
              </mc:Choice>
              <mc:Fallback>
                <p:oleObj name="Equation" r:id="rId23" imgW="914400" imgH="1218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735" y="4198689"/>
                        <a:ext cx="200025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75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12652442" y="5823559"/>
            <a:ext cx="914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4483" y="853165"/>
            <a:ext cx="391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 -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29660" y="1661719"/>
            <a:ext cx="6995583" cy="2435225"/>
            <a:chOff x="3029660" y="1661719"/>
            <a:chExt cx="6995583" cy="2435225"/>
          </a:xfrm>
        </p:grpSpPr>
        <p:pic>
          <p:nvPicPr>
            <p:cNvPr id="43014" name="Picture 6" descr="Cov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29660" y="1661719"/>
              <a:ext cx="6995583" cy="2435225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5666874" y="1852863"/>
              <a:ext cx="151597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Arial" pitchFamily="34" charset="0"/>
                  <a:cs typeface="Arial" pitchFamily="34" charset="0"/>
                </a:rPr>
                <a:t>Quy tắc :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88434" y="3351137"/>
            <a:ext cx="6278033" cy="2297112"/>
            <a:chOff x="3388434" y="3351137"/>
            <a:chExt cx="6278033" cy="2297112"/>
          </a:xfrm>
        </p:grpSpPr>
        <p:pic>
          <p:nvPicPr>
            <p:cNvPr id="43013" name="Picture 5" descr="Cov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8434" y="3351137"/>
              <a:ext cx="6278033" cy="229711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172200" y="4379373"/>
              <a:ext cx="192505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Arial" pitchFamily="34" charset="0"/>
                  <a:cs typeface="Arial" pitchFamily="34" charset="0"/>
                </a:rPr>
                <a:t>Nhận xét : </a:t>
              </a:r>
            </a:p>
          </p:txBody>
        </p:sp>
      </p:grpSp>
      <p:pic>
        <p:nvPicPr>
          <p:cNvPr id="43015" name="Picture 7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4164" y="3024906"/>
            <a:ext cx="2880783" cy="1474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86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56"/>
          <a:stretch/>
        </p:blipFill>
        <p:spPr bwMode="auto">
          <a:xfrm>
            <a:off x="1349563" y="3314029"/>
            <a:ext cx="5965637" cy="26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55" y="2826097"/>
            <a:ext cx="67775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65" y="1792635"/>
            <a:ext cx="73533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31" y="756134"/>
            <a:ext cx="6688667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82" y="2467786"/>
            <a:ext cx="2745226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265096" y="770288"/>
            <a:ext cx="3983277" cy="4453065"/>
            <a:chOff x="7265096" y="770288"/>
            <a:chExt cx="3983277" cy="4453065"/>
          </a:xfrm>
        </p:grpSpPr>
        <p:pic>
          <p:nvPicPr>
            <p:cNvPr id="51203" name="Picture 3" descr="Cov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031" y="770288"/>
              <a:ext cx="3667342" cy="354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reeform 3"/>
            <p:cNvSpPr/>
            <p:nvPr/>
          </p:nvSpPr>
          <p:spPr>
            <a:xfrm>
              <a:off x="7265096" y="3895595"/>
              <a:ext cx="3544866" cy="1327758"/>
            </a:xfrm>
            <a:custGeom>
              <a:avLst/>
              <a:gdLst>
                <a:gd name="connsiteX0" fmla="*/ 0 w 3544866"/>
                <a:gd name="connsiteY0" fmla="*/ 1327758 h 1327758"/>
                <a:gd name="connsiteX1" fmla="*/ 1665962 w 3544866"/>
                <a:gd name="connsiteY1" fmla="*/ 1302706 h 1327758"/>
                <a:gd name="connsiteX2" fmla="*/ 2580362 w 3544866"/>
                <a:gd name="connsiteY2" fmla="*/ 1039660 h 1327758"/>
                <a:gd name="connsiteX3" fmla="*/ 3544866 w 3544866"/>
                <a:gd name="connsiteY3" fmla="*/ 0 h 132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4866" h="1327758">
                  <a:moveTo>
                    <a:pt x="0" y="1327758"/>
                  </a:moveTo>
                  <a:lnTo>
                    <a:pt x="1665962" y="1302706"/>
                  </a:lnTo>
                  <a:cubicBezTo>
                    <a:pt x="2096022" y="1254690"/>
                    <a:pt x="2267211" y="1256778"/>
                    <a:pt x="2580362" y="1039660"/>
                  </a:cubicBezTo>
                  <a:cubicBezTo>
                    <a:pt x="2893513" y="822542"/>
                    <a:pt x="3219189" y="411271"/>
                    <a:pt x="3544866" y="0"/>
                  </a:cubicBezTo>
                </a:path>
              </a:pathLst>
            </a:cu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37853" y="266516"/>
            <a:ext cx="778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 –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0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3525252" y="1980996"/>
            <a:ext cx="6027821" cy="6659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1568870" y="1956542"/>
            <a:ext cx="25736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THỂ LỆ:</a:t>
            </a:r>
          </a:p>
        </p:txBody>
      </p:sp>
      <p:sp>
        <p:nvSpPr>
          <p:cNvPr id="26744" name="Text Box 120"/>
          <p:cNvSpPr txBox="1">
            <a:spLocks noChangeArrowheads="1"/>
          </p:cNvSpPr>
          <p:nvPr/>
        </p:nvSpPr>
        <p:spPr bwMode="auto">
          <a:xfrm>
            <a:off x="2104057" y="2558511"/>
            <a:ext cx="9802435" cy="488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 tIns="182880" rIns="182880" bIns="182880">
            <a:noAutofit/>
          </a:bodyPr>
          <a:lstStyle/>
          <a:p>
            <a:pPr marL="457200" indent="-457200" algn="just" eaLnBrk="0" hangingPunct="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 eaLnBrk="0" hangingPunct="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 eaLnBrk="0" hangingPunct="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 eaLnBrk="0" hangingPunct="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b="1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 Box 117"/>
          <p:cNvSpPr txBox="1">
            <a:spLocks noChangeArrowheads="1"/>
          </p:cNvSpPr>
          <p:nvPr/>
        </p:nvSpPr>
        <p:spPr bwMode="auto">
          <a:xfrm>
            <a:off x="1093957" y="876035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>
                <a:solidFill>
                  <a:schemeClr val="bg1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>
                <a:solidFill>
                  <a:schemeClr val="bg1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4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41" grpId="0"/>
      <p:bldP spid="267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70"/>
          <p:cNvSpPr>
            <a:spLocks noChangeArrowheads="1"/>
          </p:cNvSpPr>
          <p:nvPr/>
        </p:nvSpPr>
        <p:spPr bwMode="auto">
          <a:xfrm>
            <a:off x="9610856" y="4877526"/>
            <a:ext cx="1136651" cy="1135062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00">
              <a:solidFill>
                <a:prstClr val="black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3" name="Oval 71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Oval 72"/>
          <p:cNvSpPr>
            <a:spLocks noChangeArrowheads="1"/>
          </p:cNvSpPr>
          <p:nvPr/>
        </p:nvSpPr>
        <p:spPr bwMode="auto">
          <a:xfrm>
            <a:off x="9632286" y="4883082"/>
            <a:ext cx="1093788" cy="1123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Oval 73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Oval 74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75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60" name="Group 81"/>
          <p:cNvGrpSpPr>
            <a:grpSpLocks/>
          </p:cNvGrpSpPr>
          <p:nvPr/>
        </p:nvGrpSpPr>
        <p:grpSpPr bwMode="auto">
          <a:xfrm>
            <a:off x="9401939" y="4750129"/>
            <a:ext cx="1554480" cy="1389856"/>
            <a:chOff x="1425" y="1728"/>
            <a:chExt cx="1392" cy="1248"/>
          </a:xfrm>
          <a:solidFill>
            <a:schemeClr val="bg1"/>
          </a:solidFill>
        </p:grpSpPr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488" y="1728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0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1425" y="2144"/>
              <a:ext cx="1392" cy="3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200">
                  <a:solidFill>
                    <a:srgbClr val="CC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2684839" y="4325600"/>
            <a:ext cx="32768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1:</a:t>
            </a:r>
            <a:r>
              <a:rPr lang="en-US" sz="2800" b="1" dirty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x,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4" name="WordArt 2"/>
          <p:cNvSpPr>
            <a:spLocks noChangeArrowheads="1" noChangeShapeType="1" noTextEdit="1"/>
          </p:cNvSpPr>
          <p:nvPr/>
        </p:nvSpPr>
        <p:spPr bwMode="auto">
          <a:xfrm>
            <a:off x="3647728" y="1675656"/>
            <a:ext cx="5126712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32" name="WordArt 2"/>
          <p:cNvSpPr>
            <a:spLocks noChangeArrowheads="1" noChangeShapeType="1" noTextEdit="1"/>
          </p:cNvSpPr>
          <p:nvPr/>
        </p:nvSpPr>
        <p:spPr bwMode="auto">
          <a:xfrm>
            <a:off x="3647727" y="1904256"/>
            <a:ext cx="6132339" cy="15002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2889" name="Picture 905" descr="C:\Users\7_PRO\Downloads\20200409_090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91" y="1675656"/>
            <a:ext cx="3752899" cy="233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367102"/>
              </p:ext>
            </p:extLst>
          </p:nvPr>
        </p:nvGraphicFramePr>
        <p:xfrm>
          <a:off x="4196431" y="4935195"/>
          <a:ext cx="14874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431" y="4935195"/>
                        <a:ext cx="14874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17"/>
          <p:cNvSpPr txBox="1">
            <a:spLocks noChangeArrowheads="1"/>
          </p:cNvSpPr>
          <p:nvPr/>
        </p:nvSpPr>
        <p:spPr bwMode="auto">
          <a:xfrm>
            <a:off x="1398013" y="890531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>
                <a:solidFill>
                  <a:schemeClr val="bg1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>
                <a:solidFill>
                  <a:schemeClr val="bg1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882032"/>
              </p:ext>
            </p:extLst>
          </p:nvPr>
        </p:nvGraphicFramePr>
        <p:xfrm>
          <a:off x="5665788" y="5207000"/>
          <a:ext cx="18494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6" imgW="558720" imgH="190440" progId="Equation.DSMT4">
                  <p:embed/>
                </p:oleObj>
              </mc:Choice>
              <mc:Fallback>
                <p:oleObj name="Equation" r:id="rId6" imgW="558720" imgH="1904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8" y="5207000"/>
                        <a:ext cx="18494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1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7_PRO\Downloads\20200409_07195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21" y="965947"/>
            <a:ext cx="9553074" cy="485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17"/>
          <p:cNvSpPr txBox="1">
            <a:spLocks noChangeArrowheads="1"/>
          </p:cNvSpPr>
          <p:nvPr/>
        </p:nvSpPr>
        <p:spPr bwMode="auto">
          <a:xfrm>
            <a:off x="1455821" y="5843736"/>
            <a:ext cx="103351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2400" dirty="0">
                <a:solidFill>
                  <a:srgbClr val="FFFF00"/>
                </a:solidFill>
                <a:ea typeface="Aachen" panose="02020500000000000000" pitchFamily="18" charset="0"/>
                <a:cs typeface="Aachen" panose="02020500000000000000" pitchFamily="18" charset="0"/>
              </a:rPr>
              <a:t>Các y bác sĩ phải đang phải gồng mình chiến đấu với bệnh dịch để giành giật sự sống cho các bệnh nhân.</a:t>
            </a:r>
            <a:endParaRPr lang="en-US" sz="2400" dirty="0">
              <a:solidFill>
                <a:srgbClr val="FFFF00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574972" y="483614"/>
            <a:ext cx="4096821" cy="48233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BỨC TRANH SỐ 1</a:t>
            </a:r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70"/>
          <p:cNvSpPr>
            <a:spLocks noChangeArrowheads="1"/>
          </p:cNvSpPr>
          <p:nvPr/>
        </p:nvSpPr>
        <p:spPr bwMode="auto">
          <a:xfrm>
            <a:off x="9610856" y="4877526"/>
            <a:ext cx="1136651" cy="1135062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00">
              <a:solidFill>
                <a:prstClr val="black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3" name="Oval 71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Oval 72"/>
          <p:cNvSpPr>
            <a:spLocks noChangeArrowheads="1"/>
          </p:cNvSpPr>
          <p:nvPr/>
        </p:nvSpPr>
        <p:spPr bwMode="auto">
          <a:xfrm>
            <a:off x="9632286" y="4883082"/>
            <a:ext cx="1093788" cy="1123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Oval 73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Oval 74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75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60" name="Group 81"/>
          <p:cNvGrpSpPr>
            <a:grpSpLocks/>
          </p:cNvGrpSpPr>
          <p:nvPr/>
        </p:nvGrpSpPr>
        <p:grpSpPr bwMode="auto">
          <a:xfrm>
            <a:off x="9401939" y="4750129"/>
            <a:ext cx="1554480" cy="1389856"/>
            <a:chOff x="1425" y="1728"/>
            <a:chExt cx="1392" cy="1248"/>
          </a:xfrm>
          <a:solidFill>
            <a:schemeClr val="bg1"/>
          </a:solidFill>
        </p:grpSpPr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488" y="1728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0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1425" y="2144"/>
              <a:ext cx="1392" cy="3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200">
                  <a:solidFill>
                    <a:srgbClr val="CC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1386717" y="4273075"/>
            <a:ext cx="84847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2:</a:t>
            </a:r>
            <a:r>
              <a:rPr lang="en-US" sz="2800" b="1" dirty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km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km.</a:t>
            </a:r>
          </a:p>
        </p:txBody>
      </p:sp>
      <p:sp>
        <p:nvSpPr>
          <p:cNvPr id="34" name="WordArt 2"/>
          <p:cNvSpPr>
            <a:spLocks noChangeArrowheads="1" noChangeShapeType="1" noTextEdit="1"/>
          </p:cNvSpPr>
          <p:nvPr/>
        </p:nvSpPr>
        <p:spPr bwMode="auto">
          <a:xfrm>
            <a:off x="3647728" y="1675656"/>
            <a:ext cx="5126712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32" name="WordArt 2"/>
          <p:cNvSpPr>
            <a:spLocks noChangeArrowheads="1" noChangeShapeType="1" noTextEdit="1"/>
          </p:cNvSpPr>
          <p:nvPr/>
        </p:nvSpPr>
        <p:spPr bwMode="auto">
          <a:xfrm>
            <a:off x="4030579" y="1994593"/>
            <a:ext cx="5897272" cy="128234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2889" name="Picture 905" descr="C:\Users\7_PRO\Downloads\20200409_090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15" y="1959825"/>
            <a:ext cx="3603166" cy="223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209664"/>
              </p:ext>
            </p:extLst>
          </p:nvPr>
        </p:nvGraphicFramePr>
        <p:xfrm>
          <a:off x="3388750" y="4646794"/>
          <a:ext cx="258978" cy="78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Equation" r:id="rId4" imgW="164880" imgH="444240" progId="Equation.DSMT4">
                  <p:embed/>
                </p:oleObj>
              </mc:Choice>
              <mc:Fallback>
                <p:oleObj name="Equation" r:id="rId4" imgW="164880" imgH="4442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8750" y="4646794"/>
                        <a:ext cx="258978" cy="782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17"/>
          <p:cNvSpPr txBox="1">
            <a:spLocks noChangeArrowheads="1"/>
          </p:cNvSpPr>
          <p:nvPr/>
        </p:nvSpPr>
        <p:spPr bwMode="auto">
          <a:xfrm>
            <a:off x="1998349" y="1306503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>
                <a:solidFill>
                  <a:schemeClr val="bg1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>
                <a:solidFill>
                  <a:schemeClr val="bg1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144783"/>
              </p:ext>
            </p:extLst>
          </p:nvPr>
        </p:nvGraphicFramePr>
        <p:xfrm>
          <a:off x="6771524" y="4633314"/>
          <a:ext cx="267481" cy="811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6" imgW="152280" imgH="457200" progId="Equation.DSMT4">
                  <p:embed/>
                </p:oleObj>
              </mc:Choice>
              <mc:Fallback>
                <p:oleObj name="Equation" r:id="rId6" imgW="15228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524" y="4633314"/>
                        <a:ext cx="267481" cy="811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5" y="693469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3433" y="3375603"/>
            <a:ext cx="96565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TIẾT 77 : PHÉP NHÂN PHÂN SỐ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TÍNH CHẤT CƠ BẢN CỦA PHÉP NHÂN PHÂN SỐ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36" y="1365078"/>
            <a:ext cx="1892913" cy="189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837" y="4958132"/>
            <a:ext cx="692773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FF00"/>
                </a:solidFill>
                <a:cs typeface="Arial" panose="020B0604020202020204" pitchFamily="34" charset="0"/>
              </a:rPr>
              <a:t>NGƯT. </a:t>
            </a:r>
            <a:r>
              <a:rPr lang="en-US" sz="2600" b="1" dirty="0" err="1">
                <a:solidFill>
                  <a:srgbClr val="FFFF00"/>
                </a:solidFill>
                <a:cs typeface="Arial" panose="020B0604020202020204" pitchFamily="34" charset="0"/>
              </a:rPr>
              <a:t>Vũ</a:t>
            </a:r>
            <a:r>
              <a:rPr lang="en-US" sz="26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cs typeface="Arial" panose="020B0604020202020204" pitchFamily="34" charset="0"/>
              </a:rPr>
              <a:t>Thị</a:t>
            </a:r>
            <a:r>
              <a:rPr lang="en-US" sz="26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cs typeface="Arial" panose="020B0604020202020204" pitchFamily="34" charset="0"/>
              </a:rPr>
              <a:t>Thanh</a:t>
            </a:r>
            <a:r>
              <a:rPr lang="en-US" sz="26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cs typeface="Arial" panose="020B0604020202020204" pitchFamily="34" charset="0"/>
              </a:rPr>
              <a:t>Bình</a:t>
            </a:r>
            <a:endParaRPr lang="vi-VN" sz="26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rgbClr val="FFFF00"/>
                </a:solidFill>
                <a:cs typeface="Arial" panose="020B0604020202020204" pitchFamily="34" charset="0"/>
              </a:rPr>
              <a:t>Trường THCS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-</a:t>
            </a:r>
            <a:r>
              <a:rPr lang="vi-VN" sz="26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cs typeface="Arial" panose="020B0604020202020204" pitchFamily="34" charset="0"/>
              </a:rPr>
              <a:t>Hoàng</a:t>
            </a:r>
            <a:r>
              <a:rPr lang="en-US" sz="2600" b="1" dirty="0">
                <a:solidFill>
                  <a:srgbClr val="FFFF00"/>
                </a:solidFill>
                <a:cs typeface="Arial" panose="020B0604020202020204" pitchFamily="34" charset="0"/>
              </a:rPr>
              <a:t> Mai -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6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89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70"/>
          <p:cNvSpPr>
            <a:spLocks noChangeArrowheads="1"/>
          </p:cNvSpPr>
          <p:nvPr/>
        </p:nvSpPr>
        <p:spPr bwMode="auto">
          <a:xfrm>
            <a:off x="9610856" y="4877526"/>
            <a:ext cx="1136651" cy="1135062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00">
              <a:solidFill>
                <a:prstClr val="black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3" name="Oval 71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Oval 72"/>
          <p:cNvSpPr>
            <a:spLocks noChangeArrowheads="1"/>
          </p:cNvSpPr>
          <p:nvPr/>
        </p:nvSpPr>
        <p:spPr bwMode="auto">
          <a:xfrm>
            <a:off x="9632286" y="4883082"/>
            <a:ext cx="1093788" cy="1123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Oval 73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Oval 74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75"/>
          <p:cNvSpPr>
            <a:spLocks noChangeArrowheads="1"/>
          </p:cNvSpPr>
          <p:nvPr/>
        </p:nvSpPr>
        <p:spPr bwMode="auto">
          <a:xfrm>
            <a:off x="9632286" y="489816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60" name="Group 81"/>
          <p:cNvGrpSpPr>
            <a:grpSpLocks/>
          </p:cNvGrpSpPr>
          <p:nvPr/>
        </p:nvGrpSpPr>
        <p:grpSpPr bwMode="auto">
          <a:xfrm>
            <a:off x="9401939" y="4750129"/>
            <a:ext cx="1554480" cy="1389856"/>
            <a:chOff x="1425" y="1728"/>
            <a:chExt cx="1392" cy="1248"/>
          </a:xfrm>
          <a:solidFill>
            <a:schemeClr val="bg1"/>
          </a:solidFill>
        </p:grpSpPr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488" y="1728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0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1425" y="2144"/>
              <a:ext cx="1392" cy="3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200">
                  <a:solidFill>
                    <a:srgbClr val="CC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  <p:sp>
        <p:nvSpPr>
          <p:cNvPr id="34" name="WordArt 2"/>
          <p:cNvSpPr>
            <a:spLocks noChangeArrowheads="1" noChangeShapeType="1" noTextEdit="1"/>
          </p:cNvSpPr>
          <p:nvPr/>
        </p:nvSpPr>
        <p:spPr bwMode="auto">
          <a:xfrm>
            <a:off x="3713751" y="1796418"/>
            <a:ext cx="5126712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32" name="WordArt 2"/>
          <p:cNvSpPr>
            <a:spLocks noChangeArrowheads="1" noChangeShapeType="1" noTextEdit="1"/>
          </p:cNvSpPr>
          <p:nvPr/>
        </p:nvSpPr>
        <p:spPr bwMode="auto">
          <a:xfrm>
            <a:off x="3910262" y="1846400"/>
            <a:ext cx="5491677" cy="51178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2889" name="Picture 905" descr="C:\Users\7_PRO\Downloads\20200409_090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82" y="1623263"/>
            <a:ext cx="2820959" cy="17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117"/>
          <p:cNvSpPr txBox="1">
            <a:spLocks noChangeArrowheads="1"/>
          </p:cNvSpPr>
          <p:nvPr/>
        </p:nvSpPr>
        <p:spPr bwMode="auto">
          <a:xfrm>
            <a:off x="1941847" y="1038488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</a:p>
        </p:txBody>
      </p:sp>
      <p:sp>
        <p:nvSpPr>
          <p:cNvPr id="31" name="Text Box 117"/>
          <p:cNvSpPr txBox="1">
            <a:spLocks noChangeArrowheads="1"/>
          </p:cNvSpPr>
          <p:nvPr/>
        </p:nvSpPr>
        <p:spPr bwMode="auto">
          <a:xfrm>
            <a:off x="1284886" y="4254339"/>
            <a:ext cx="848475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2:</a:t>
            </a:r>
            <a:r>
              <a:rPr lang="en-US" sz="2800" b="1" dirty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endParaRPr lang="en-US" sz="2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947087"/>
              </p:ext>
            </p:extLst>
          </p:nvPr>
        </p:nvGraphicFramePr>
        <p:xfrm>
          <a:off x="3965769" y="4810983"/>
          <a:ext cx="185102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Equation" r:id="rId4" imgW="1180800" imgH="457200" progId="Equation.DSMT4">
                  <p:embed/>
                </p:oleObj>
              </mc:Choice>
              <mc:Fallback>
                <p:oleObj name="Equation" r:id="rId4" imgW="1180800" imgH="4572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769" y="4810983"/>
                        <a:ext cx="1851025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057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7_PRO\Downloads\20200409_07125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47" y="1107234"/>
            <a:ext cx="9877927" cy="46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17"/>
          <p:cNvSpPr txBox="1">
            <a:spLocks noChangeArrowheads="1"/>
          </p:cNvSpPr>
          <p:nvPr/>
        </p:nvSpPr>
        <p:spPr bwMode="auto">
          <a:xfrm>
            <a:off x="1104901" y="5730118"/>
            <a:ext cx="107702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2400" dirty="0">
                <a:solidFill>
                  <a:srgbClr val="FFFF00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Trong cuộc chiến đấu với bệnh dịch có những y bác sĩ đã phải hy sinh tính mạng của mình để bệnh nhân được sống.</a:t>
            </a:r>
            <a:endParaRPr lang="en-US" sz="2400" dirty="0">
              <a:solidFill>
                <a:srgbClr val="FFFF00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436610" y="721355"/>
            <a:ext cx="4096821" cy="48233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BỨC TRANH SỐ 2</a:t>
            </a:r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46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70"/>
          <p:cNvSpPr>
            <a:spLocks noChangeArrowheads="1"/>
          </p:cNvSpPr>
          <p:nvPr/>
        </p:nvSpPr>
        <p:spPr bwMode="auto">
          <a:xfrm>
            <a:off x="10337365" y="5140573"/>
            <a:ext cx="1136651" cy="1135062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00">
              <a:solidFill>
                <a:prstClr val="black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3" name="Oval 71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Oval 72"/>
          <p:cNvSpPr>
            <a:spLocks noChangeArrowheads="1"/>
          </p:cNvSpPr>
          <p:nvPr/>
        </p:nvSpPr>
        <p:spPr bwMode="auto">
          <a:xfrm>
            <a:off x="10358795" y="5146129"/>
            <a:ext cx="1093788" cy="1123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Oval 73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Oval 74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75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60" name="Group 81"/>
          <p:cNvGrpSpPr>
            <a:grpSpLocks/>
          </p:cNvGrpSpPr>
          <p:nvPr/>
        </p:nvGrpSpPr>
        <p:grpSpPr bwMode="auto">
          <a:xfrm>
            <a:off x="10128448" y="5013176"/>
            <a:ext cx="1554480" cy="1389856"/>
            <a:chOff x="1425" y="1728"/>
            <a:chExt cx="1392" cy="1248"/>
          </a:xfrm>
          <a:solidFill>
            <a:schemeClr val="bg1"/>
          </a:solidFill>
        </p:grpSpPr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488" y="1728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0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1425" y="2144"/>
              <a:ext cx="1392" cy="3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200">
                  <a:solidFill>
                    <a:srgbClr val="CC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1495725" y="4359996"/>
            <a:ext cx="5084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3: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WordArt 2"/>
          <p:cNvSpPr>
            <a:spLocks noChangeArrowheads="1" noChangeShapeType="1" noTextEdit="1"/>
          </p:cNvSpPr>
          <p:nvPr/>
        </p:nvSpPr>
        <p:spPr bwMode="auto">
          <a:xfrm>
            <a:off x="3769542" y="1830813"/>
            <a:ext cx="6079540" cy="94848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7" name="Picture 905" descr="C:\Users\7_PRO\Downloads\20200409_090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68" y="1537488"/>
            <a:ext cx="4270356" cy="265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263459"/>
              </p:ext>
            </p:extLst>
          </p:nvPr>
        </p:nvGraphicFramePr>
        <p:xfrm>
          <a:off x="3573463" y="5013325"/>
          <a:ext cx="195103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Equation" r:id="rId4" imgW="1015920" imgH="457200" progId="Equation.DSMT4">
                  <p:embed/>
                </p:oleObj>
              </mc:Choice>
              <mc:Fallback>
                <p:oleObj name="Equation" r:id="rId4" imgW="101592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5013325"/>
                        <a:ext cx="195103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17"/>
          <p:cNvSpPr txBox="1">
            <a:spLocks noChangeArrowheads="1"/>
          </p:cNvSpPr>
          <p:nvPr/>
        </p:nvSpPr>
        <p:spPr bwMode="auto">
          <a:xfrm>
            <a:off x="1757717" y="962693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266333"/>
              </p:ext>
            </p:extLst>
          </p:nvPr>
        </p:nvGraphicFramePr>
        <p:xfrm>
          <a:off x="5484813" y="5299075"/>
          <a:ext cx="8397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6" imgW="253800" imgH="164880" progId="Equation.DSMT4">
                  <p:embed/>
                </p:oleObj>
              </mc:Choice>
              <mc:Fallback>
                <p:oleObj name="Equation" r:id="rId6" imgW="253800" imgH="1648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5299075"/>
                        <a:ext cx="8397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24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70"/>
          <p:cNvSpPr>
            <a:spLocks noChangeArrowheads="1"/>
          </p:cNvSpPr>
          <p:nvPr/>
        </p:nvSpPr>
        <p:spPr bwMode="auto">
          <a:xfrm>
            <a:off x="10337365" y="5140573"/>
            <a:ext cx="1136651" cy="1135062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00">
              <a:solidFill>
                <a:prstClr val="black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3" name="Oval 71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Oval 72"/>
          <p:cNvSpPr>
            <a:spLocks noChangeArrowheads="1"/>
          </p:cNvSpPr>
          <p:nvPr/>
        </p:nvSpPr>
        <p:spPr bwMode="auto">
          <a:xfrm>
            <a:off x="10358795" y="5146129"/>
            <a:ext cx="1093788" cy="1123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Oval 73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Oval 74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75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60" name="Group 81"/>
          <p:cNvGrpSpPr>
            <a:grpSpLocks/>
          </p:cNvGrpSpPr>
          <p:nvPr/>
        </p:nvGrpSpPr>
        <p:grpSpPr bwMode="auto">
          <a:xfrm>
            <a:off x="10128448" y="5013176"/>
            <a:ext cx="1554480" cy="1389856"/>
            <a:chOff x="1425" y="1728"/>
            <a:chExt cx="1392" cy="1248"/>
          </a:xfrm>
          <a:solidFill>
            <a:schemeClr val="bg1"/>
          </a:solidFill>
        </p:grpSpPr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488" y="1728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0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1425" y="2144"/>
              <a:ext cx="1392" cy="3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200" dirty="0">
                  <a:solidFill>
                    <a:srgbClr val="CC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1664167" y="3901498"/>
            <a:ext cx="5084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3: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WordArt 2"/>
          <p:cNvSpPr>
            <a:spLocks noChangeArrowheads="1" noChangeShapeType="1" noTextEdit="1"/>
          </p:cNvSpPr>
          <p:nvPr/>
        </p:nvSpPr>
        <p:spPr bwMode="auto">
          <a:xfrm>
            <a:off x="3901889" y="1984939"/>
            <a:ext cx="5947194" cy="147787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7" name="Picture 905" descr="C:\Users\7_PRO\Downloads\20200409_090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51" y="1742025"/>
            <a:ext cx="3161738" cy="196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117"/>
          <p:cNvSpPr txBox="1">
            <a:spLocks noChangeArrowheads="1"/>
          </p:cNvSpPr>
          <p:nvPr/>
        </p:nvSpPr>
        <p:spPr bwMode="auto">
          <a:xfrm>
            <a:off x="1881690" y="1179588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</a:p>
        </p:txBody>
      </p:sp>
      <p:sp>
        <p:nvSpPr>
          <p:cNvPr id="27" name="Text Box 117"/>
          <p:cNvSpPr txBox="1">
            <a:spLocks noChangeArrowheads="1"/>
          </p:cNvSpPr>
          <p:nvPr/>
        </p:nvSpPr>
        <p:spPr bwMode="auto">
          <a:xfrm>
            <a:off x="1636126" y="5708104"/>
            <a:ext cx="863272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ý: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Khi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thực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hiện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phép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phân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ta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nên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rút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gọn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phân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(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nếu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thể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).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901160"/>
              </p:ext>
            </p:extLst>
          </p:nvPr>
        </p:nvGraphicFramePr>
        <p:xfrm>
          <a:off x="1455905" y="4652416"/>
          <a:ext cx="195103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Equation" r:id="rId4" imgW="1015920" imgH="457200" progId="Equation.DSMT4">
                  <p:embed/>
                </p:oleObj>
              </mc:Choice>
              <mc:Fallback>
                <p:oleObj name="Equation" r:id="rId4" imgW="1015920" imgH="4572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905" y="4652416"/>
                        <a:ext cx="195103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559735"/>
              </p:ext>
            </p:extLst>
          </p:nvPr>
        </p:nvGraphicFramePr>
        <p:xfrm>
          <a:off x="3393741" y="4667497"/>
          <a:ext cx="45354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6" imgW="2361960" imgH="457200" progId="Equation.DSMT4">
                  <p:embed/>
                </p:oleObj>
              </mc:Choice>
              <mc:Fallback>
                <p:oleObj name="Equation" r:id="rId6" imgW="236196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741" y="4667497"/>
                        <a:ext cx="45354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7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7_PRO\Downloads\20200409_07142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32" y="1295901"/>
            <a:ext cx="9300410" cy="475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17"/>
          <p:cNvSpPr txBox="1">
            <a:spLocks noChangeArrowheads="1"/>
          </p:cNvSpPr>
          <p:nvPr/>
        </p:nvSpPr>
        <p:spPr bwMode="auto">
          <a:xfrm>
            <a:off x="1840832" y="5952021"/>
            <a:ext cx="103511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2400" dirty="0">
                <a:solidFill>
                  <a:srgbClr val="FFFF00"/>
                </a:solidFill>
                <a:ea typeface="Aachen" panose="02020500000000000000" pitchFamily="18" charset="0"/>
                <a:cs typeface="Aachen" panose="02020500000000000000" pitchFamily="18" charset="0"/>
              </a:rPr>
              <a:t>Các y bác sĩ đang đồng sức đồng lòng đoàn kết để đẩy lùi dịch bệnh, đem lại cuộc sống an lành cho tất cả chúng ta.</a:t>
            </a:r>
            <a:endParaRPr lang="en-US" sz="2400" dirty="0">
              <a:solidFill>
                <a:srgbClr val="FFFF00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618047" y="921852"/>
            <a:ext cx="4096821" cy="48233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BỨC TRANH SỐ 3</a:t>
            </a:r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73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70"/>
          <p:cNvSpPr>
            <a:spLocks noChangeArrowheads="1"/>
          </p:cNvSpPr>
          <p:nvPr/>
        </p:nvSpPr>
        <p:spPr bwMode="auto">
          <a:xfrm>
            <a:off x="10337365" y="5140573"/>
            <a:ext cx="1136651" cy="1135062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00">
              <a:solidFill>
                <a:prstClr val="black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3" name="Oval 71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Oval 72"/>
          <p:cNvSpPr>
            <a:spLocks noChangeArrowheads="1"/>
          </p:cNvSpPr>
          <p:nvPr/>
        </p:nvSpPr>
        <p:spPr bwMode="auto">
          <a:xfrm>
            <a:off x="10358795" y="5146129"/>
            <a:ext cx="1093788" cy="1123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Oval 73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Oval 74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75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60" name="Group 81"/>
          <p:cNvGrpSpPr>
            <a:grpSpLocks/>
          </p:cNvGrpSpPr>
          <p:nvPr/>
        </p:nvGrpSpPr>
        <p:grpSpPr bwMode="auto">
          <a:xfrm>
            <a:off x="10128448" y="5013176"/>
            <a:ext cx="1554480" cy="1389856"/>
            <a:chOff x="1425" y="1728"/>
            <a:chExt cx="1392" cy="1248"/>
          </a:xfrm>
          <a:solidFill>
            <a:schemeClr val="bg1"/>
          </a:solidFill>
        </p:grpSpPr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488" y="1728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0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1425" y="2144"/>
              <a:ext cx="1392" cy="3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200">
                  <a:solidFill>
                    <a:srgbClr val="CC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1525916" y="4260659"/>
            <a:ext cx="6092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4: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122">
            <a:extLst>
              <a:ext uri="{FF2B5EF4-FFF2-40B4-BE49-F238E27FC236}">
                <a16:creationId xmlns:a16="http://schemas.microsoft.com/office/drawing/2014/main" id="{48889F83-6B10-476A-9B20-65B13F949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201810"/>
              </p:ext>
            </p:extLst>
          </p:nvPr>
        </p:nvGraphicFramePr>
        <p:xfrm>
          <a:off x="3647728" y="4919587"/>
          <a:ext cx="2537711" cy="9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Equation" r:id="rId3" imgW="1320480" imgH="457200" progId="Equation.DSMT4">
                  <p:embed/>
                </p:oleObj>
              </mc:Choice>
              <mc:Fallback>
                <p:oleObj name="Equation" r:id="rId3" imgW="1320480" imgH="457200" progId="Equation.DSMT4">
                  <p:embed/>
                  <p:pic>
                    <p:nvPicPr>
                      <p:cNvPr id="33" name="Object 122">
                        <a:extLst>
                          <a:ext uri="{FF2B5EF4-FFF2-40B4-BE49-F238E27FC236}">
                            <a16:creationId xmlns:a16="http://schemas.microsoft.com/office/drawing/2014/main" id="{48889F83-6B10-476A-9B20-65B13F949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728" y="4919587"/>
                        <a:ext cx="2537711" cy="987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WordArt 2"/>
          <p:cNvSpPr>
            <a:spLocks noChangeArrowheads="1" noChangeShapeType="1" noTextEdit="1"/>
          </p:cNvSpPr>
          <p:nvPr/>
        </p:nvSpPr>
        <p:spPr bwMode="auto">
          <a:xfrm>
            <a:off x="3901889" y="2212738"/>
            <a:ext cx="6066344" cy="134860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6" name="Picture 905" descr="C:\Users\7_PRO\Downloads\20200409_0905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88" y="1863823"/>
            <a:ext cx="3619485" cy="2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117"/>
          <p:cNvSpPr txBox="1">
            <a:spLocks noChangeArrowheads="1"/>
          </p:cNvSpPr>
          <p:nvPr/>
        </p:nvSpPr>
        <p:spPr bwMode="auto">
          <a:xfrm>
            <a:off x="1869658" y="1571435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67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1525916" y="4260659"/>
            <a:ext cx="6092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4: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122">
            <a:extLst>
              <a:ext uri="{FF2B5EF4-FFF2-40B4-BE49-F238E27FC236}">
                <a16:creationId xmlns:a16="http://schemas.microsoft.com/office/drawing/2014/main" id="{48889F83-6B10-476A-9B20-65B13F949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437760"/>
              </p:ext>
            </p:extLst>
          </p:nvPr>
        </p:nvGraphicFramePr>
        <p:xfrm>
          <a:off x="3647728" y="4919587"/>
          <a:ext cx="2537711" cy="9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Equation" r:id="rId5" imgW="1320480" imgH="457200" progId="Equation.DSMT4">
                  <p:embed/>
                </p:oleObj>
              </mc:Choice>
              <mc:Fallback>
                <p:oleObj name="Equation" r:id="rId5" imgW="1320480" imgH="457200" progId="Equation.DSMT4">
                  <p:embed/>
                  <p:pic>
                    <p:nvPicPr>
                      <p:cNvPr id="33" name="Object 122">
                        <a:extLst>
                          <a:ext uri="{FF2B5EF4-FFF2-40B4-BE49-F238E27FC236}">
                            <a16:creationId xmlns:a16="http://schemas.microsoft.com/office/drawing/2014/main" id="{48889F83-6B10-476A-9B20-65B13F949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728" y="4919587"/>
                        <a:ext cx="2537711" cy="987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WordArt 2"/>
          <p:cNvSpPr>
            <a:spLocks noChangeArrowheads="1" noChangeShapeType="1" noTextEdit="1"/>
          </p:cNvSpPr>
          <p:nvPr/>
        </p:nvSpPr>
        <p:spPr bwMode="auto">
          <a:xfrm>
            <a:off x="3901889" y="2212738"/>
            <a:ext cx="6066344" cy="134860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6" name="Picture 905" descr="C:\Users\7_PRO\Downloads\20200409_0905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88" y="1863823"/>
            <a:ext cx="3619485" cy="2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117"/>
          <p:cNvSpPr txBox="1">
            <a:spLocks noChangeArrowheads="1"/>
          </p:cNvSpPr>
          <p:nvPr/>
        </p:nvSpPr>
        <p:spPr bwMode="auto">
          <a:xfrm>
            <a:off x="1869658" y="1571435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</a:p>
        </p:txBody>
      </p:sp>
      <p:pic>
        <p:nvPicPr>
          <p:cNvPr id="37" name="TiengChuongLopHoc-V.A-402534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000" end="2963.318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12079" y="5930884"/>
            <a:ext cx="406400" cy="406400"/>
          </a:xfrm>
          <a:prstGeom prst="rect">
            <a:avLst/>
          </a:prstGeom>
        </p:spPr>
      </p:pic>
      <p:sp>
        <p:nvSpPr>
          <p:cNvPr id="38" name="Oval 70"/>
          <p:cNvSpPr>
            <a:spLocks noChangeArrowheads="1"/>
          </p:cNvSpPr>
          <p:nvPr/>
        </p:nvSpPr>
        <p:spPr bwMode="auto">
          <a:xfrm>
            <a:off x="10169890" y="4941787"/>
            <a:ext cx="1136650" cy="1135062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00"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39" name="Oval 71"/>
          <p:cNvSpPr>
            <a:spLocks noChangeArrowheads="1"/>
          </p:cNvSpPr>
          <p:nvPr/>
        </p:nvSpPr>
        <p:spPr bwMode="auto">
          <a:xfrm>
            <a:off x="10191321" y="4962424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Oval 72"/>
          <p:cNvSpPr>
            <a:spLocks noChangeArrowheads="1"/>
          </p:cNvSpPr>
          <p:nvPr/>
        </p:nvSpPr>
        <p:spPr bwMode="auto">
          <a:xfrm>
            <a:off x="10191321" y="4947343"/>
            <a:ext cx="1093788" cy="1123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Oval 73"/>
          <p:cNvSpPr>
            <a:spLocks noChangeArrowheads="1"/>
          </p:cNvSpPr>
          <p:nvPr/>
        </p:nvSpPr>
        <p:spPr bwMode="auto">
          <a:xfrm>
            <a:off x="10191321" y="4962424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" name="Oval 74"/>
          <p:cNvSpPr>
            <a:spLocks noChangeArrowheads="1"/>
          </p:cNvSpPr>
          <p:nvPr/>
        </p:nvSpPr>
        <p:spPr bwMode="auto">
          <a:xfrm>
            <a:off x="10191321" y="4962424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Oval 75"/>
          <p:cNvSpPr>
            <a:spLocks noChangeArrowheads="1"/>
          </p:cNvSpPr>
          <p:nvPr/>
        </p:nvSpPr>
        <p:spPr bwMode="auto">
          <a:xfrm>
            <a:off x="10197186" y="4969413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5" name="Oval 75"/>
          <p:cNvSpPr>
            <a:spLocks noChangeArrowheads="1"/>
          </p:cNvSpPr>
          <p:nvPr/>
        </p:nvSpPr>
        <p:spPr bwMode="auto">
          <a:xfrm>
            <a:off x="10169890" y="4870941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Oval 75"/>
          <p:cNvSpPr>
            <a:spLocks noChangeArrowheads="1"/>
          </p:cNvSpPr>
          <p:nvPr/>
        </p:nvSpPr>
        <p:spPr bwMode="auto">
          <a:xfrm>
            <a:off x="10208471" y="4952829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8" name="Oval 75"/>
          <p:cNvSpPr>
            <a:spLocks noChangeArrowheads="1"/>
          </p:cNvSpPr>
          <p:nvPr/>
        </p:nvSpPr>
        <p:spPr bwMode="auto">
          <a:xfrm>
            <a:off x="10191321" y="497382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9" name="Oval 75"/>
          <p:cNvSpPr>
            <a:spLocks noChangeArrowheads="1"/>
          </p:cNvSpPr>
          <p:nvPr/>
        </p:nvSpPr>
        <p:spPr bwMode="auto">
          <a:xfrm>
            <a:off x="10202861" y="4989539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10208471" y="4960172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10</a:t>
            </a:r>
          </a:p>
        </p:txBody>
      </p:sp>
      <p:grpSp>
        <p:nvGrpSpPr>
          <p:cNvPr id="51" name="Group 81"/>
          <p:cNvGrpSpPr>
            <a:grpSpLocks/>
          </p:cNvGrpSpPr>
          <p:nvPr/>
        </p:nvGrpSpPr>
        <p:grpSpPr bwMode="auto">
          <a:xfrm>
            <a:off x="10041379" y="4785642"/>
            <a:ext cx="1554480" cy="1389856"/>
            <a:chOff x="105" y="1842"/>
            <a:chExt cx="1392" cy="1248"/>
          </a:xfrm>
          <a:solidFill>
            <a:schemeClr val="bg1"/>
          </a:solidFill>
        </p:grpSpPr>
        <p:sp>
          <p:nvSpPr>
            <p:cNvPr id="54" name="Oval 82"/>
            <p:cNvSpPr>
              <a:spLocks noChangeArrowheads="1"/>
            </p:cNvSpPr>
            <p:nvPr/>
          </p:nvSpPr>
          <p:spPr bwMode="auto">
            <a:xfrm>
              <a:off x="177" y="1842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0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55" name="Text Box 83"/>
            <p:cNvSpPr txBox="1">
              <a:spLocks noChangeArrowheads="1"/>
            </p:cNvSpPr>
            <p:nvPr/>
          </p:nvSpPr>
          <p:spPr bwMode="auto">
            <a:xfrm>
              <a:off x="105" y="2249"/>
              <a:ext cx="1392" cy="4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200" dirty="0">
                  <a:solidFill>
                    <a:srgbClr val="CC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680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43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9" grpId="0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5" grpId="0"/>
      <p:bldP spid="45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70"/>
          <p:cNvSpPr>
            <a:spLocks noChangeArrowheads="1"/>
          </p:cNvSpPr>
          <p:nvPr/>
        </p:nvSpPr>
        <p:spPr bwMode="auto">
          <a:xfrm>
            <a:off x="10337365" y="5140573"/>
            <a:ext cx="1136651" cy="1135062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00">
              <a:solidFill>
                <a:prstClr val="black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3" name="Oval 71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Oval 72"/>
          <p:cNvSpPr>
            <a:spLocks noChangeArrowheads="1"/>
          </p:cNvSpPr>
          <p:nvPr/>
        </p:nvSpPr>
        <p:spPr bwMode="auto">
          <a:xfrm>
            <a:off x="10358795" y="5146129"/>
            <a:ext cx="1093788" cy="1123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Oval 73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Oval 74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75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60" name="Group 81"/>
          <p:cNvGrpSpPr>
            <a:grpSpLocks/>
          </p:cNvGrpSpPr>
          <p:nvPr/>
        </p:nvGrpSpPr>
        <p:grpSpPr bwMode="auto">
          <a:xfrm>
            <a:off x="10128448" y="5013176"/>
            <a:ext cx="1554480" cy="1389856"/>
            <a:chOff x="1425" y="1728"/>
            <a:chExt cx="1392" cy="1248"/>
          </a:xfrm>
          <a:solidFill>
            <a:schemeClr val="bg1"/>
          </a:solidFill>
        </p:grpSpPr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488" y="1728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0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1425" y="2144"/>
              <a:ext cx="1392" cy="3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200">
                  <a:solidFill>
                    <a:srgbClr val="CC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1525916" y="4260659"/>
            <a:ext cx="6092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4: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122">
            <a:extLst>
              <a:ext uri="{FF2B5EF4-FFF2-40B4-BE49-F238E27FC236}">
                <a16:creationId xmlns:a16="http://schemas.microsoft.com/office/drawing/2014/main" id="{48889F83-6B10-476A-9B20-65B13F949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017905"/>
              </p:ext>
            </p:extLst>
          </p:nvPr>
        </p:nvGraphicFramePr>
        <p:xfrm>
          <a:off x="3793943" y="4919587"/>
          <a:ext cx="2537711" cy="9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Equation" r:id="rId3" imgW="1320480" imgH="457200" progId="Equation.DSMT4">
                  <p:embed/>
                </p:oleObj>
              </mc:Choice>
              <mc:Fallback>
                <p:oleObj name="Equation" r:id="rId3" imgW="1320480" imgH="457200" progId="Equation.DSMT4">
                  <p:embed/>
                  <p:pic>
                    <p:nvPicPr>
                      <p:cNvPr id="33" name="Object 122">
                        <a:extLst>
                          <a:ext uri="{FF2B5EF4-FFF2-40B4-BE49-F238E27FC236}">
                            <a16:creationId xmlns:a16="http://schemas.microsoft.com/office/drawing/2014/main" id="{48889F83-6B10-476A-9B20-65B13F949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943" y="4919587"/>
                        <a:ext cx="2537711" cy="987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WordArt 2"/>
          <p:cNvSpPr>
            <a:spLocks noChangeArrowheads="1" noChangeShapeType="1" noTextEdit="1"/>
          </p:cNvSpPr>
          <p:nvPr/>
        </p:nvSpPr>
        <p:spPr bwMode="auto">
          <a:xfrm>
            <a:off x="3489158" y="2453372"/>
            <a:ext cx="6304547" cy="10598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6" name="Picture 905" descr="C:\Users\7_PRO\Downloads\20200409_0905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87" y="1990225"/>
            <a:ext cx="3440134" cy="213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4334"/>
              </p:ext>
            </p:extLst>
          </p:nvPr>
        </p:nvGraphicFramePr>
        <p:xfrm>
          <a:off x="3606624" y="5826373"/>
          <a:ext cx="40116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6" imgW="2133360" imgH="457200" progId="Equation.DSMT4">
                  <p:embed/>
                </p:oleObj>
              </mc:Choice>
              <mc:Fallback>
                <p:oleObj name="Equation" r:id="rId6" imgW="213336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624" y="5826373"/>
                        <a:ext cx="401161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17"/>
          <p:cNvSpPr txBox="1">
            <a:spLocks noChangeArrowheads="1"/>
          </p:cNvSpPr>
          <p:nvPr/>
        </p:nvSpPr>
        <p:spPr bwMode="auto">
          <a:xfrm>
            <a:off x="1525916" y="1697837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</a:p>
        </p:txBody>
      </p:sp>
      <p:sp>
        <p:nvSpPr>
          <p:cNvPr id="28" name="Text Box 117"/>
          <p:cNvSpPr txBox="1">
            <a:spLocks noChangeArrowheads="1"/>
          </p:cNvSpPr>
          <p:nvPr/>
        </p:nvSpPr>
        <p:spPr bwMode="auto">
          <a:xfrm>
            <a:off x="1525916" y="5013176"/>
            <a:ext cx="6092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9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70"/>
          <p:cNvSpPr>
            <a:spLocks noChangeArrowheads="1"/>
          </p:cNvSpPr>
          <p:nvPr/>
        </p:nvSpPr>
        <p:spPr bwMode="auto">
          <a:xfrm>
            <a:off x="10337365" y="5140573"/>
            <a:ext cx="1136651" cy="1135062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00">
              <a:solidFill>
                <a:prstClr val="black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3" name="Oval 71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Oval 72"/>
          <p:cNvSpPr>
            <a:spLocks noChangeArrowheads="1"/>
          </p:cNvSpPr>
          <p:nvPr/>
        </p:nvSpPr>
        <p:spPr bwMode="auto">
          <a:xfrm>
            <a:off x="10358795" y="5146129"/>
            <a:ext cx="1093788" cy="1123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Oval 73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Oval 74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75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60" name="Group 81"/>
          <p:cNvGrpSpPr>
            <a:grpSpLocks/>
          </p:cNvGrpSpPr>
          <p:nvPr/>
        </p:nvGrpSpPr>
        <p:grpSpPr bwMode="auto">
          <a:xfrm>
            <a:off x="10128448" y="5013176"/>
            <a:ext cx="1554480" cy="1389856"/>
            <a:chOff x="1425" y="1728"/>
            <a:chExt cx="1392" cy="1248"/>
          </a:xfrm>
          <a:solidFill>
            <a:schemeClr val="bg1"/>
          </a:solidFill>
        </p:grpSpPr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488" y="1728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0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1425" y="2144"/>
              <a:ext cx="1392" cy="3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200">
                  <a:solidFill>
                    <a:srgbClr val="CC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1525916" y="4128312"/>
            <a:ext cx="6092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4: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122">
            <a:extLst>
              <a:ext uri="{FF2B5EF4-FFF2-40B4-BE49-F238E27FC236}">
                <a16:creationId xmlns:a16="http://schemas.microsoft.com/office/drawing/2014/main" id="{48889F83-6B10-476A-9B20-65B13F949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42274"/>
              </p:ext>
            </p:extLst>
          </p:nvPr>
        </p:nvGraphicFramePr>
        <p:xfrm>
          <a:off x="2571826" y="4741130"/>
          <a:ext cx="200025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Equation" r:id="rId3" imgW="1041120" imgH="457200" progId="Equation.DSMT4">
                  <p:embed/>
                </p:oleObj>
              </mc:Choice>
              <mc:Fallback>
                <p:oleObj name="Equation" r:id="rId3" imgW="1041120" imgH="457200" progId="Equation.DSMT4">
                  <p:embed/>
                  <p:pic>
                    <p:nvPicPr>
                      <p:cNvPr id="33" name="Object 122">
                        <a:extLst>
                          <a:ext uri="{FF2B5EF4-FFF2-40B4-BE49-F238E27FC236}">
                            <a16:creationId xmlns:a16="http://schemas.microsoft.com/office/drawing/2014/main" id="{48889F83-6B10-476A-9B20-65B13F949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826" y="4741130"/>
                        <a:ext cx="2000250" cy="989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22">
            <a:extLst>
              <a:ext uri="{FF2B5EF4-FFF2-40B4-BE49-F238E27FC236}">
                <a16:creationId xmlns:a16="http://schemas.microsoft.com/office/drawing/2014/main" id="{48889F83-6B10-476A-9B20-65B13F949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671517"/>
              </p:ext>
            </p:extLst>
          </p:nvPr>
        </p:nvGraphicFramePr>
        <p:xfrm>
          <a:off x="5287201" y="4833118"/>
          <a:ext cx="2198688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5" imgW="1168200" imgH="457200" progId="Equation.DSMT4">
                  <p:embed/>
                </p:oleObj>
              </mc:Choice>
              <mc:Fallback>
                <p:oleObj name="Equation" r:id="rId5" imgW="1168200" imgH="457200" progId="Equation.DSMT4">
                  <p:embed/>
                  <p:pic>
                    <p:nvPicPr>
                      <p:cNvPr id="43" name="Object 122">
                        <a:extLst>
                          <a:ext uri="{FF2B5EF4-FFF2-40B4-BE49-F238E27FC236}">
                            <a16:creationId xmlns:a16="http://schemas.microsoft.com/office/drawing/2014/main" id="{48889F83-6B10-476A-9B20-65B13F949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201" y="4833118"/>
                        <a:ext cx="2198688" cy="858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WordArt 2"/>
          <p:cNvSpPr>
            <a:spLocks noChangeArrowheads="1" noChangeShapeType="1" noTextEdit="1"/>
          </p:cNvSpPr>
          <p:nvPr/>
        </p:nvSpPr>
        <p:spPr bwMode="auto">
          <a:xfrm>
            <a:off x="3729787" y="2357118"/>
            <a:ext cx="6238445" cy="156517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6" name="Picture 905" descr="C:\Users\7_PRO\Downloads\20200409_0905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32" y="1880312"/>
            <a:ext cx="3619485" cy="2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633525"/>
              </p:ext>
            </p:extLst>
          </p:nvPr>
        </p:nvGraphicFramePr>
        <p:xfrm>
          <a:off x="3504531" y="5708104"/>
          <a:ext cx="44418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8" imgW="2361960" imgH="457200" progId="Equation.DSMT4">
                  <p:embed/>
                </p:oleObj>
              </mc:Choice>
              <mc:Fallback>
                <p:oleObj name="Equation" r:id="rId8" imgW="236196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4531" y="5708104"/>
                        <a:ext cx="44418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17"/>
          <p:cNvSpPr txBox="1">
            <a:spLocks noChangeArrowheads="1"/>
          </p:cNvSpPr>
          <p:nvPr/>
        </p:nvSpPr>
        <p:spPr bwMode="auto">
          <a:xfrm>
            <a:off x="1689185" y="1772343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472932"/>
              </p:ext>
            </p:extLst>
          </p:nvPr>
        </p:nvGraphicFramePr>
        <p:xfrm>
          <a:off x="7458812" y="4780685"/>
          <a:ext cx="12620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10" imgW="380880" imgH="406080" progId="Equation.DSMT4">
                  <p:embed/>
                </p:oleObj>
              </mc:Choice>
              <mc:Fallback>
                <p:oleObj name="Equation" r:id="rId10" imgW="380880" imgH="4060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812" y="4780685"/>
                        <a:ext cx="126206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813261"/>
              </p:ext>
            </p:extLst>
          </p:nvPr>
        </p:nvGraphicFramePr>
        <p:xfrm>
          <a:off x="4475823" y="4755604"/>
          <a:ext cx="867685" cy="936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12" imgW="266400" imgH="406080" progId="Equation.DSMT4">
                  <p:embed/>
                </p:oleObj>
              </mc:Choice>
              <mc:Fallback>
                <p:oleObj name="Equation" r:id="rId12" imgW="266400" imgH="406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823" y="4755604"/>
                        <a:ext cx="867685" cy="936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365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70"/>
          <p:cNvSpPr>
            <a:spLocks noChangeArrowheads="1"/>
          </p:cNvSpPr>
          <p:nvPr/>
        </p:nvSpPr>
        <p:spPr bwMode="auto">
          <a:xfrm>
            <a:off x="10337365" y="5140573"/>
            <a:ext cx="1136651" cy="1135062"/>
          </a:xfrm>
          <a:prstGeom prst="ellipse">
            <a:avLst/>
          </a:prstGeom>
          <a:solidFill>
            <a:srgbClr val="FFFF99"/>
          </a:solidFill>
          <a:ln w="19050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00">
              <a:solidFill>
                <a:prstClr val="black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3" name="Oval 71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Oval 72"/>
          <p:cNvSpPr>
            <a:spLocks noChangeArrowheads="1"/>
          </p:cNvSpPr>
          <p:nvPr/>
        </p:nvSpPr>
        <p:spPr bwMode="auto">
          <a:xfrm>
            <a:off x="10358795" y="5146129"/>
            <a:ext cx="1093788" cy="1123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Oval 73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Oval 74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75"/>
          <p:cNvSpPr>
            <a:spLocks noChangeArrowheads="1"/>
          </p:cNvSpPr>
          <p:nvPr/>
        </p:nvSpPr>
        <p:spPr bwMode="auto">
          <a:xfrm>
            <a:off x="10358795" y="5161210"/>
            <a:ext cx="1093788" cy="10937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8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60" name="Group 81"/>
          <p:cNvGrpSpPr>
            <a:grpSpLocks/>
          </p:cNvGrpSpPr>
          <p:nvPr/>
        </p:nvGrpSpPr>
        <p:grpSpPr bwMode="auto">
          <a:xfrm>
            <a:off x="10128448" y="5013176"/>
            <a:ext cx="1554480" cy="1389856"/>
            <a:chOff x="1425" y="1728"/>
            <a:chExt cx="1392" cy="1248"/>
          </a:xfrm>
          <a:solidFill>
            <a:schemeClr val="bg1"/>
          </a:solidFill>
        </p:grpSpPr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488" y="1728"/>
              <a:ext cx="1248" cy="1248"/>
            </a:xfrm>
            <a:prstGeom prst="ellipse">
              <a:avLst/>
            </a:prstGeom>
            <a:grp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00">
                <a:solidFill>
                  <a:prstClr val="black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1425" y="2144"/>
              <a:ext cx="1392" cy="3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200">
                  <a:solidFill>
                    <a:srgbClr val="CC00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HẾT GIỜ</a:t>
              </a:r>
            </a:p>
          </p:txBody>
        </p:sp>
      </p:grpSp>
      <p:sp>
        <p:nvSpPr>
          <p:cNvPr id="26741" name="Text Box 117"/>
          <p:cNvSpPr txBox="1">
            <a:spLocks noChangeArrowheads="1"/>
          </p:cNvSpPr>
          <p:nvPr/>
        </p:nvSpPr>
        <p:spPr bwMode="auto">
          <a:xfrm>
            <a:off x="1525916" y="4260659"/>
            <a:ext cx="6092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4: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122">
            <a:extLst>
              <a:ext uri="{FF2B5EF4-FFF2-40B4-BE49-F238E27FC236}">
                <a16:creationId xmlns:a16="http://schemas.microsoft.com/office/drawing/2014/main" id="{48889F83-6B10-476A-9B20-65B13F949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453914"/>
              </p:ext>
            </p:extLst>
          </p:nvPr>
        </p:nvGraphicFramePr>
        <p:xfrm>
          <a:off x="3647728" y="4919587"/>
          <a:ext cx="2537711" cy="9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Equation" r:id="rId3" imgW="1320480" imgH="457200" progId="Equation.DSMT4">
                  <p:embed/>
                </p:oleObj>
              </mc:Choice>
              <mc:Fallback>
                <p:oleObj name="Equation" r:id="rId3" imgW="1320480" imgH="457200" progId="Equation.DSMT4">
                  <p:embed/>
                  <p:pic>
                    <p:nvPicPr>
                      <p:cNvPr id="33" name="Object 122">
                        <a:extLst>
                          <a:ext uri="{FF2B5EF4-FFF2-40B4-BE49-F238E27FC236}">
                            <a16:creationId xmlns:a16="http://schemas.microsoft.com/office/drawing/2014/main" id="{48889F83-6B10-476A-9B20-65B13F949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728" y="4919587"/>
                        <a:ext cx="2537711" cy="987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WordArt 2"/>
          <p:cNvSpPr>
            <a:spLocks noChangeArrowheads="1" noChangeShapeType="1" noTextEdit="1"/>
          </p:cNvSpPr>
          <p:nvPr/>
        </p:nvSpPr>
        <p:spPr bwMode="auto">
          <a:xfrm>
            <a:off x="3901889" y="2212738"/>
            <a:ext cx="6066344" cy="134860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6" name="Picture 905" descr="C:\Users\7_PRO\Downloads\20200409_0905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88" y="1863823"/>
            <a:ext cx="3619485" cy="2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117"/>
          <p:cNvSpPr txBox="1">
            <a:spLocks noChangeArrowheads="1"/>
          </p:cNvSpPr>
          <p:nvPr/>
        </p:nvSpPr>
        <p:spPr bwMode="auto">
          <a:xfrm>
            <a:off x="1869658" y="1571435"/>
            <a:ext cx="2573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Trò chơi</a:t>
            </a:r>
            <a:r>
              <a:rPr lang="en-US" sz="3200" b="1" dirty="0">
                <a:solidFill>
                  <a:prstClr val="white"/>
                </a:solidFill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281081"/>
              </p:ext>
            </p:extLst>
          </p:nvPr>
        </p:nvGraphicFramePr>
        <p:xfrm>
          <a:off x="6332538" y="4940300"/>
          <a:ext cx="12620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6" imgW="380880" imgH="406080" progId="Equation.DSMT4">
                  <p:embed/>
                </p:oleObj>
              </mc:Choice>
              <mc:Fallback>
                <p:oleObj name="Equation" r:id="rId6" imgW="380880" imgH="4060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538" y="4940300"/>
                        <a:ext cx="126206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830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39"/>
          <p:cNvGraphicFramePr>
            <a:graphicFrameLocks noChangeAspect="1"/>
          </p:cNvGraphicFramePr>
          <p:nvPr/>
        </p:nvGraphicFramePr>
        <p:xfrm>
          <a:off x="406400" y="4724400"/>
          <a:ext cx="12192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308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724400"/>
                        <a:ext cx="12192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2755232" y="519182"/>
            <a:ext cx="631657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</a:rPr>
              <a:t>NHẮC LẠI QUY TẮC VỀ DẤU CỦA TÍCH HAI SỐ NGUYÊN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943271"/>
              </p:ext>
            </p:extLst>
          </p:nvPr>
        </p:nvGraphicFramePr>
        <p:xfrm>
          <a:off x="3424944" y="1758244"/>
          <a:ext cx="5342112" cy="441452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65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0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/>
                        <a:t>Thừa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Thừa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Tích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334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42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24489" y="2528711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2" y="2528711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70223" y="3493911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24489" y="3493911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24488" y="5339644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70221" y="4459111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24488" y="4459110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70221" y="5339644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74843" y="2528711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74843" y="3493910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74842" y="4459109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74842" y="5339644"/>
            <a:ext cx="7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48886826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7_PRO\Downloads\20200409_07123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32" y="1239673"/>
            <a:ext cx="8891336" cy="494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17"/>
          <p:cNvSpPr txBox="1">
            <a:spLocks noChangeArrowheads="1"/>
          </p:cNvSpPr>
          <p:nvPr/>
        </p:nvSpPr>
        <p:spPr bwMode="auto">
          <a:xfrm>
            <a:off x="2707103" y="6184233"/>
            <a:ext cx="9276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2800" b="1" dirty="0">
                <a:solidFill>
                  <a:schemeClr val="bg1"/>
                </a:solidFill>
                <a:ea typeface="Aachen" panose="02020500000000000000" pitchFamily="18" charset="0"/>
                <a:cs typeface="Aachen" panose="02020500000000000000" pitchFamily="18" charset="0"/>
              </a:rPr>
              <a:t>Mỗi y bác sĩ chính là một thiên thần áo trắng.</a:t>
            </a:r>
            <a:endParaRPr lang="en-US" sz="2800" b="1" dirty="0">
              <a:solidFill>
                <a:schemeClr val="bg1"/>
              </a:solidFill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596062" y="890754"/>
            <a:ext cx="4096821" cy="48233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BỨC TRANH SỐ 4</a:t>
            </a:r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02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2" name="Rectangle 4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5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Rectangle 7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6" name="Rectangle 8"/>
          <p:cNvSpPr>
            <a:spLocks noChangeArrowheads="1"/>
          </p:cNvSpPr>
          <p:nvPr/>
        </p:nvSpPr>
        <p:spPr bwMode="auto">
          <a:xfrm>
            <a:off x="-1687406" y="3508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8" name="Rectangle 10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9" name="Rectangle 11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0" name="Rectangle 12"/>
          <p:cNvSpPr>
            <a:spLocks noChangeArrowheads="1"/>
          </p:cNvSpPr>
          <p:nvPr/>
        </p:nvSpPr>
        <p:spPr bwMode="auto">
          <a:xfrm>
            <a:off x="-1687406" y="1661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5" name="Picture 2" descr="C:\Users\7_PRO\Downloads\20200409_07123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987" y="3938543"/>
            <a:ext cx="4245164" cy="235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7_PRO\Downloads\20200409_07195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63" y="1607496"/>
            <a:ext cx="4209424" cy="230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7_PRO\Downloads\20200409_071256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54" y="1607496"/>
            <a:ext cx="4332697" cy="232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7_PRO\Downloads\20200409_071422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684" y="3911989"/>
            <a:ext cx="4229302" cy="241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17"/>
          <p:cNvSpPr txBox="1">
            <a:spLocks noChangeArrowheads="1"/>
          </p:cNvSpPr>
          <p:nvPr/>
        </p:nvSpPr>
        <p:spPr bwMode="auto">
          <a:xfrm>
            <a:off x="3520542" y="6334780"/>
            <a:ext cx="7894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Họa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sĩ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Aliea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Pakdel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( Alia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pacdo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) -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IRan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17"/>
          <p:cNvSpPr txBox="1">
            <a:spLocks noChangeArrowheads="1"/>
          </p:cNvSpPr>
          <p:nvPr/>
        </p:nvSpPr>
        <p:spPr bwMode="auto">
          <a:xfrm>
            <a:off x="1013324" y="1471912"/>
            <a:ext cx="230748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THẤU HIỂU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*</a:t>
            </a:r>
          </a:p>
          <a:p>
            <a:pPr lvl="0"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CẢM THÔNG</a:t>
            </a:r>
          </a:p>
          <a:p>
            <a:pPr lvl="0"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*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BIẾT ƠN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*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thiên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thần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áo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trắng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WordArt 2"/>
          <p:cNvSpPr>
            <a:spLocks noChangeArrowheads="1" noChangeShapeType="1" noTextEdit="1"/>
          </p:cNvSpPr>
          <p:nvPr/>
        </p:nvSpPr>
        <p:spPr bwMode="auto">
          <a:xfrm>
            <a:off x="5174392" y="1659681"/>
            <a:ext cx="4791189" cy="75233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8028"/>
              </a:avLst>
            </a:prstTxWarp>
          </a:bodyPr>
          <a:lstStyle/>
          <a:p>
            <a:pPr algn="ctr"/>
            <a:r>
              <a:rPr lang="vi-VN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0000">
                      <a:alpha val="69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BỘ TRANH BÍ ẨN</a:t>
            </a:r>
          </a:p>
          <a:p>
            <a:pPr algn="ctr"/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C00000">
                    <a:alpha val="69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1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06873" y="2252656"/>
            <a:ext cx="4415662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69, 71 (SGK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36, 37)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44129" y="1108919"/>
            <a:ext cx="3860381" cy="49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itchFamily="34" charset="0"/>
              </a:rPr>
              <a:t>HƯỚNG DẪN VỀ NHÀ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06873" y="3034121"/>
            <a:ext cx="5098541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73, 74, 76 (SGK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38, 39 )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26399" y="3769171"/>
            <a:ext cx="6768229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ĐỌC TRƯỚC BÀI : ĐƯỜNG TRÒN </a:t>
            </a:r>
          </a:p>
        </p:txBody>
      </p:sp>
    </p:spTree>
    <p:extLst>
      <p:ext uri="{BB962C8B-B14F-4D97-AF65-F5344CB8AC3E}">
        <p14:creationId xmlns:p14="http://schemas.microsoft.com/office/powerpoint/2010/main" val="308445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8" y="609161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3433" y="3375603"/>
            <a:ext cx="96565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TIẾT 77 : PHÉP NHÂN PHÂN SỐ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TÍNH CHẤT CƠ BẢN CỦA PHÉP NHÂN PHÂN SỐ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38" y="1247467"/>
            <a:ext cx="1892913" cy="189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0128" y="4958132"/>
            <a:ext cx="706315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00" b="1" dirty="0">
                <a:solidFill>
                  <a:srgbClr val="FFFF00"/>
                </a:solidFill>
                <a:cs typeface="Arial" panose="020B0604020202020204" pitchFamily="34" charset="0"/>
              </a:rPr>
              <a:t>GVGD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solidFill>
                  <a:srgbClr val="FFFF00"/>
                </a:solidFill>
                <a:cs typeface="Arial" panose="020B0604020202020204" pitchFamily="34" charset="0"/>
              </a:rPr>
              <a:t>: NGƯT </a:t>
            </a:r>
            <a:r>
              <a:rPr lang="en-US" sz="2600" b="1" dirty="0" err="1">
                <a:solidFill>
                  <a:srgbClr val="FFFF00"/>
                </a:solidFill>
                <a:cs typeface="Arial" panose="020B0604020202020204" pitchFamily="34" charset="0"/>
              </a:rPr>
              <a:t>Vũ</a:t>
            </a:r>
            <a:r>
              <a:rPr lang="en-US" sz="26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cs typeface="Arial" panose="020B0604020202020204" pitchFamily="34" charset="0"/>
              </a:rPr>
              <a:t>Thị</a:t>
            </a:r>
            <a:r>
              <a:rPr lang="en-US" sz="26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cs typeface="Arial" panose="020B0604020202020204" pitchFamily="34" charset="0"/>
              </a:rPr>
              <a:t>Thanh</a:t>
            </a:r>
            <a:r>
              <a:rPr lang="en-US" sz="26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cs typeface="Arial" panose="020B0604020202020204" pitchFamily="34" charset="0"/>
              </a:rPr>
              <a:t>Bình</a:t>
            </a:r>
            <a:endParaRPr lang="vi-VN" sz="26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rgbClr val="FFFF00"/>
                </a:solidFill>
                <a:cs typeface="Arial" panose="020B0604020202020204" pitchFamily="34" charset="0"/>
              </a:rPr>
              <a:t>TRƯỜNG THCS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Mai-</a:t>
            </a:r>
            <a:r>
              <a:rPr lang="vi-VN" sz="26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cs typeface="Arial" panose="020B0604020202020204" pitchFamily="34" charset="0"/>
              </a:rPr>
              <a:t>Hoàng</a:t>
            </a:r>
            <a:r>
              <a:rPr lang="en-US" sz="2600" b="1" dirty="0">
                <a:solidFill>
                  <a:srgbClr val="FFFF00"/>
                </a:solidFill>
                <a:cs typeface="Arial" panose="020B0604020202020204" pitchFamily="34" charset="0"/>
              </a:rPr>
              <a:t> Mai-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6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65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19276"/>
              </p:ext>
            </p:extLst>
          </p:nvPr>
        </p:nvGraphicFramePr>
        <p:xfrm>
          <a:off x="1852613" y="4745121"/>
          <a:ext cx="8596312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Equation" r:id="rId3" imgW="3568680" imgH="850680" progId="Equation.DSMT4">
                  <p:embed/>
                </p:oleObj>
              </mc:Choice>
              <mc:Fallback>
                <p:oleObj name="Equation" r:id="rId3" imgW="3568680" imgH="8506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4745121"/>
                        <a:ext cx="8596312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62661"/>
              </p:ext>
            </p:extLst>
          </p:nvPr>
        </p:nvGraphicFramePr>
        <p:xfrm>
          <a:off x="1446462" y="1142148"/>
          <a:ext cx="9206731" cy="78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5" imgW="2400120" imgH="393480" progId="Equation.DSMT4">
                  <p:embed/>
                </p:oleObj>
              </mc:Choice>
              <mc:Fallback>
                <p:oleObj name="Equation" r:id="rId5" imgW="240012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2" y="1142148"/>
                        <a:ext cx="9206731" cy="78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193891" y="557373"/>
            <a:ext cx="7111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42813"/>
              </p:ext>
            </p:extLst>
          </p:nvPr>
        </p:nvGraphicFramePr>
        <p:xfrm>
          <a:off x="2016125" y="2095500"/>
          <a:ext cx="7556500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7" imgW="3136680" imgH="850680" progId="Equation.DSMT4">
                  <p:embed/>
                </p:oleObj>
              </mc:Choice>
              <mc:Fallback>
                <p:oleObj name="Equation" r:id="rId7" imgW="3136680" imgH="8506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2095500"/>
                        <a:ext cx="7556500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351517" y="3243573"/>
            <a:ext cx="1814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876041"/>
              </p:ext>
            </p:extLst>
          </p:nvPr>
        </p:nvGraphicFramePr>
        <p:xfrm>
          <a:off x="3211321" y="3328153"/>
          <a:ext cx="7026275" cy="136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9" imgW="3213000" imgH="812520" progId="Equation.DSMT4">
                  <p:embed/>
                </p:oleObj>
              </mc:Choice>
              <mc:Fallback>
                <p:oleObj name="Equation" r:id="rId9" imgW="3213000" imgH="8125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321" y="3328153"/>
                        <a:ext cx="7026275" cy="136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74520"/>
              </p:ext>
            </p:extLst>
          </p:nvPr>
        </p:nvGraphicFramePr>
        <p:xfrm>
          <a:off x="2058737" y="2685381"/>
          <a:ext cx="5873750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11" imgW="2438280" imgH="850680" progId="Equation.DSMT4">
                  <p:embed/>
                </p:oleObj>
              </mc:Choice>
              <mc:Fallback>
                <p:oleObj name="Equation" r:id="rId11" imgW="2438280" imgH="8506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737" y="2685381"/>
                        <a:ext cx="5873750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5434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033376"/>
              </p:ext>
            </p:extLst>
          </p:nvPr>
        </p:nvGraphicFramePr>
        <p:xfrm>
          <a:off x="1852613" y="4745121"/>
          <a:ext cx="8596312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Equation" r:id="rId3" imgW="3568680" imgH="850680" progId="Equation.DSMT4">
                  <p:embed/>
                </p:oleObj>
              </mc:Choice>
              <mc:Fallback>
                <p:oleObj name="Equation" r:id="rId3" imgW="3568680" imgH="8506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4745121"/>
                        <a:ext cx="8596312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220291"/>
              </p:ext>
            </p:extLst>
          </p:nvPr>
        </p:nvGraphicFramePr>
        <p:xfrm>
          <a:off x="1446462" y="1142148"/>
          <a:ext cx="9206731" cy="78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5" imgW="2400120" imgH="393480" progId="Equation.DSMT4">
                  <p:embed/>
                </p:oleObj>
              </mc:Choice>
              <mc:Fallback>
                <p:oleObj name="Equation" r:id="rId5" imgW="240012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2" y="1142148"/>
                        <a:ext cx="9206731" cy="78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193891" y="557373"/>
            <a:ext cx="7111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07763"/>
              </p:ext>
            </p:extLst>
          </p:nvPr>
        </p:nvGraphicFramePr>
        <p:xfrm>
          <a:off x="2016125" y="2095500"/>
          <a:ext cx="7556500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7" imgW="3136680" imgH="850680" progId="Equation.DSMT4">
                  <p:embed/>
                </p:oleObj>
              </mc:Choice>
              <mc:Fallback>
                <p:oleObj name="Equation" r:id="rId7" imgW="3136680" imgH="8506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2095500"/>
                        <a:ext cx="7556500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351517" y="3243573"/>
            <a:ext cx="1814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845653"/>
              </p:ext>
            </p:extLst>
          </p:nvPr>
        </p:nvGraphicFramePr>
        <p:xfrm>
          <a:off x="3211321" y="3328153"/>
          <a:ext cx="7026275" cy="136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9" imgW="3213000" imgH="812520" progId="Equation.DSMT4">
                  <p:embed/>
                </p:oleObj>
              </mc:Choice>
              <mc:Fallback>
                <p:oleObj name="Equation" r:id="rId9" imgW="3213000" imgH="8125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321" y="3328153"/>
                        <a:ext cx="7026275" cy="136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656778"/>
              </p:ext>
            </p:extLst>
          </p:nvPr>
        </p:nvGraphicFramePr>
        <p:xfrm>
          <a:off x="2258976" y="5462588"/>
          <a:ext cx="3365500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11" imgW="1396800" imgH="850680" progId="Equation.DSMT4">
                  <p:embed/>
                </p:oleObj>
              </mc:Choice>
              <mc:Fallback>
                <p:oleObj name="Equation" r:id="rId11" imgW="1396800" imgH="8506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976" y="5462588"/>
                        <a:ext cx="3365500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525351"/>
              </p:ext>
            </p:extLst>
          </p:nvPr>
        </p:nvGraphicFramePr>
        <p:xfrm>
          <a:off x="2058737" y="2685381"/>
          <a:ext cx="5873750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13" imgW="2438280" imgH="850680" progId="Equation.DSMT4">
                  <p:embed/>
                </p:oleObj>
              </mc:Choice>
              <mc:Fallback>
                <p:oleObj name="Equation" r:id="rId13" imgW="2438280" imgH="8506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737" y="2685381"/>
                        <a:ext cx="5873750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779252"/>
      </p:ext>
    </p:extLst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540" y="226646"/>
            <a:ext cx="11582400" cy="1016000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*</a:t>
            </a:r>
            <a:r>
              <a:rPr lang="en-US" sz="2800" b="1" u="sng" dirty="0" err="1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sz="2800" b="1" u="sng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.VnTime" pitchFamily="34" charset="0"/>
              </a:rPr>
              <a:t>tËp</a:t>
            </a:r>
            <a:r>
              <a:rPr lang="en-US" sz="2800" b="1" u="sng" dirty="0">
                <a:solidFill>
                  <a:srgbClr val="FF0000"/>
                </a:solidFill>
                <a:latin typeface="VNI-Times" pitchFamily="2" charset="0"/>
              </a:rPr>
              <a:t> 69 (SGK </a:t>
            </a:r>
            <a:r>
              <a:rPr lang="en-US" sz="2800" b="1" u="sng" dirty="0" err="1">
                <a:solidFill>
                  <a:srgbClr val="FF0000"/>
                </a:solidFill>
                <a:latin typeface="VNI-Times" pitchFamily="2" charset="0"/>
              </a:rPr>
              <a:t>trang</a:t>
            </a:r>
            <a:r>
              <a:rPr lang="en-US" sz="2800" b="1" u="sng" dirty="0">
                <a:solidFill>
                  <a:srgbClr val="FF0000"/>
                </a:solidFill>
                <a:latin typeface="VNI-Times" pitchFamily="2" charset="0"/>
              </a:rPr>
              <a:t> 36)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:</a:t>
            </a:r>
            <a:r>
              <a:rPr lang="en-US" sz="2800" dirty="0">
                <a:solidFill>
                  <a:schemeClr val="bg2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Time" pitchFamily="34" charset="0"/>
              </a:rPr>
              <a:t>Nh©n</a:t>
            </a:r>
            <a:r>
              <a:rPr lang="en-US" sz="2800" dirty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Time" pitchFamily="34" charset="0"/>
              </a:rPr>
              <a:t>c¸c</a:t>
            </a:r>
            <a:r>
              <a:rPr lang="en-US" sz="2800" dirty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Time" pitchFamily="34" charset="0"/>
              </a:rPr>
              <a:t>ph©n</a:t>
            </a:r>
            <a:r>
              <a:rPr lang="en-US" sz="2800" dirty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Time" pitchFamily="34" charset="0"/>
              </a:rPr>
              <a:t>sè</a:t>
            </a:r>
            <a:r>
              <a:rPr lang="en-US" sz="2800" dirty="0">
                <a:solidFill>
                  <a:schemeClr val="tx1"/>
                </a:solidFill>
                <a:latin typeface=".VnTime" pitchFamily="34" charset="0"/>
              </a:rPr>
              <a:t> ( </a:t>
            </a:r>
            <a:r>
              <a:rPr lang="en-US" sz="2800" dirty="0" err="1">
                <a:solidFill>
                  <a:schemeClr val="tx1"/>
                </a:solidFill>
                <a:latin typeface=".VnTime" pitchFamily="34" charset="0"/>
              </a:rPr>
              <a:t>Chó</a:t>
            </a:r>
            <a:r>
              <a:rPr lang="en-US" sz="2800" dirty="0">
                <a:solidFill>
                  <a:schemeClr val="tx1"/>
                </a:solidFill>
                <a:latin typeface=".VnTime" pitchFamily="34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.VnTime" pitchFamily="34" charset="0"/>
              </a:rPr>
              <a:t>rót</a:t>
            </a:r>
            <a:r>
              <a:rPr lang="en-US" sz="2800" dirty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Time" pitchFamily="34" charset="0"/>
              </a:rPr>
              <a:t>gän</a:t>
            </a:r>
            <a:r>
              <a:rPr lang="en-US" sz="2800" dirty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Time" pitchFamily="34" charset="0"/>
              </a:rPr>
              <a:t>nÕu</a:t>
            </a:r>
            <a:r>
              <a:rPr lang="en-US" sz="2800" dirty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Time" pitchFamily="34" charset="0"/>
              </a:rPr>
              <a:t>cã</a:t>
            </a:r>
            <a:r>
              <a:rPr lang="en-US" sz="2800" dirty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Time" pitchFamily="34" charset="0"/>
              </a:rPr>
              <a:t>thÓ</a:t>
            </a:r>
            <a:r>
              <a:rPr lang="en-US" sz="2800" dirty="0">
                <a:solidFill>
                  <a:schemeClr val="tx1"/>
                </a:solidFill>
                <a:latin typeface=".VnTime" pitchFamily="34" charset="0"/>
              </a:rPr>
              <a:t> ).</a:t>
            </a:r>
          </a:p>
        </p:txBody>
      </p:sp>
      <p:graphicFrame>
        <p:nvGraphicFramePr>
          <p:cNvPr id="14361" name="Object 25"/>
          <p:cNvGraphicFramePr>
            <a:graphicFrameLocks noChangeAspect="1"/>
          </p:cNvGraphicFramePr>
          <p:nvPr/>
        </p:nvGraphicFramePr>
        <p:xfrm>
          <a:off x="353512" y="1752863"/>
          <a:ext cx="2880783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Equation" r:id="rId3" imgW="748975" imgH="393529" progId="Equation.DSMT4">
                  <p:embed/>
                </p:oleObj>
              </mc:Choice>
              <mc:Fallback>
                <p:oleObj name="Equation" r:id="rId3" imgW="748975" imgH="393529" progId="Equation.DSMT4">
                  <p:embed/>
                  <p:pic>
                    <p:nvPicPr>
                      <p:cNvPr id="1436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12" y="1752863"/>
                        <a:ext cx="2880783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3" name="Object 27"/>
          <p:cNvGraphicFramePr>
            <a:graphicFrameLocks noChangeAspect="1"/>
          </p:cNvGraphicFramePr>
          <p:nvPr/>
        </p:nvGraphicFramePr>
        <p:xfrm>
          <a:off x="353524" y="3429000"/>
          <a:ext cx="2931583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5" imgW="761669" imgH="393529" progId="Equation.DSMT4">
                  <p:embed/>
                </p:oleObj>
              </mc:Choice>
              <mc:Fallback>
                <p:oleObj name="Equation" r:id="rId5" imgW="761669" imgH="393529" progId="Equation.DSMT4">
                  <p:embed/>
                  <p:pic>
                    <p:nvPicPr>
                      <p:cNvPr id="1436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24" y="3429000"/>
                        <a:ext cx="2931583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7" name="Object 31"/>
          <p:cNvGraphicFramePr>
            <a:graphicFrameLocks noChangeAspect="1"/>
          </p:cNvGraphicFramePr>
          <p:nvPr/>
        </p:nvGraphicFramePr>
        <p:xfrm>
          <a:off x="6400800" y="1676663"/>
          <a:ext cx="1159933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7" imgW="266469" imgH="393359" progId="Equation.DSMT4">
                  <p:embed/>
                </p:oleObj>
              </mc:Choice>
              <mc:Fallback>
                <p:oleObj name="Equation" r:id="rId7" imgW="266469" imgH="393359" progId="Equation.DSMT4">
                  <p:embed/>
                  <p:pic>
                    <p:nvPicPr>
                      <p:cNvPr id="1436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676663"/>
                        <a:ext cx="1159933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9" name="Object 33"/>
          <p:cNvGraphicFramePr>
            <a:graphicFrameLocks noChangeAspect="1"/>
          </p:cNvGraphicFramePr>
          <p:nvPr/>
        </p:nvGraphicFramePr>
        <p:xfrm>
          <a:off x="7823201" y="3352800"/>
          <a:ext cx="1416051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9" imgW="342751" imgH="393529" progId="Equation.DSMT4">
                  <p:embed/>
                </p:oleObj>
              </mc:Choice>
              <mc:Fallback>
                <p:oleObj name="Equation" r:id="rId9" imgW="342751" imgH="393529" progId="Equation.DSMT4">
                  <p:embed/>
                  <p:pic>
                    <p:nvPicPr>
                      <p:cNvPr id="1436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1" y="3352800"/>
                        <a:ext cx="1416051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9" name="Object 43"/>
          <p:cNvGraphicFramePr>
            <a:graphicFrameLocks noChangeAspect="1"/>
          </p:cNvGraphicFramePr>
          <p:nvPr/>
        </p:nvGraphicFramePr>
        <p:xfrm>
          <a:off x="3251201" y="1752863"/>
          <a:ext cx="171026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11" imgW="444307" imgH="418918" progId="Equation.DSMT4">
                  <p:embed/>
                </p:oleObj>
              </mc:Choice>
              <mc:Fallback>
                <p:oleObj name="Equation" r:id="rId11" imgW="444307" imgH="418918" progId="Equation.DSMT4">
                  <p:embed/>
                  <p:pic>
                    <p:nvPicPr>
                      <p:cNvPr id="14379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1" y="1752863"/>
                        <a:ext cx="1710267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0" name="Object 44"/>
          <p:cNvGraphicFramePr>
            <a:graphicFrameLocks noChangeAspect="1"/>
          </p:cNvGraphicFramePr>
          <p:nvPr/>
        </p:nvGraphicFramePr>
        <p:xfrm>
          <a:off x="4978403" y="1752600"/>
          <a:ext cx="1369484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13" imgW="355292" imgH="393359" progId="Equation.DSMT4">
                  <p:embed/>
                </p:oleObj>
              </mc:Choice>
              <mc:Fallback>
                <p:oleObj name="Equation" r:id="rId13" imgW="355292" imgH="393359" progId="Equation.DSMT4">
                  <p:embed/>
                  <p:pic>
                    <p:nvPicPr>
                      <p:cNvPr id="1438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3" y="1752600"/>
                        <a:ext cx="1369484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1" name="Object 45"/>
          <p:cNvGraphicFramePr>
            <a:graphicFrameLocks noChangeAspect="1"/>
          </p:cNvGraphicFramePr>
          <p:nvPr/>
        </p:nvGraphicFramePr>
        <p:xfrm>
          <a:off x="3352975" y="3429000"/>
          <a:ext cx="200236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15" imgW="520474" imgH="393529" progId="Equation.DSMT4">
                  <p:embed/>
                </p:oleObj>
              </mc:Choice>
              <mc:Fallback>
                <p:oleObj name="Equation" r:id="rId15" imgW="520474" imgH="393529" progId="Equation.DSMT4">
                  <p:embed/>
                  <p:pic>
                    <p:nvPicPr>
                      <p:cNvPr id="14381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975" y="3429000"/>
                        <a:ext cx="2002367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2" name="Object 46"/>
          <p:cNvGraphicFramePr>
            <a:graphicFrameLocks noChangeAspect="1"/>
          </p:cNvGraphicFramePr>
          <p:nvPr/>
        </p:nvGraphicFramePr>
        <p:xfrm>
          <a:off x="5486491" y="3352803"/>
          <a:ext cx="214841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17" imgW="558558" imgH="393529" progId="Equation.DSMT4">
                  <p:embed/>
                </p:oleObj>
              </mc:Choice>
              <mc:Fallback>
                <p:oleObj name="Equation" r:id="rId17" imgW="558558" imgH="393529" progId="Equation.DSMT4">
                  <p:embed/>
                  <p:pic>
                    <p:nvPicPr>
                      <p:cNvPr id="1438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91" y="3352803"/>
                        <a:ext cx="2148417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75" y="30031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graphicFrame>
        <p:nvGraphicFramePr>
          <p:cNvPr id="8218" name="Object 26"/>
          <p:cNvGraphicFramePr>
            <a:graphicFrameLocks noChangeAspect="1"/>
          </p:cNvGraphicFramePr>
          <p:nvPr/>
        </p:nvGraphicFramePr>
        <p:xfrm>
          <a:off x="524936" y="4867275"/>
          <a:ext cx="2923117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19" imgW="748975" imgH="393529" progId="Equation.DSMT4">
                  <p:embed/>
                </p:oleObj>
              </mc:Choice>
              <mc:Fallback>
                <p:oleObj name="Equation" r:id="rId19" imgW="748975" imgH="393529" progId="Equation.DSMT4">
                  <p:embed/>
                  <p:pic>
                    <p:nvPicPr>
                      <p:cNvPr id="821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36" y="4867275"/>
                        <a:ext cx="2923117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175" y="30031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graphicFrame>
        <p:nvGraphicFramePr>
          <p:cNvPr id="8223" name="Object 31"/>
          <p:cNvGraphicFramePr>
            <a:graphicFrameLocks noChangeAspect="1"/>
          </p:cNvGraphicFramePr>
          <p:nvPr/>
        </p:nvGraphicFramePr>
        <p:xfrm>
          <a:off x="3710517" y="4800600"/>
          <a:ext cx="1462616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21" imgW="342751" imgH="393529" progId="Equation.DSMT4">
                  <p:embed/>
                </p:oleObj>
              </mc:Choice>
              <mc:Fallback>
                <p:oleObj name="Equation" r:id="rId21" imgW="342751" imgH="393529" progId="Equation.DSMT4">
                  <p:embed/>
                  <p:pic>
                    <p:nvPicPr>
                      <p:cNvPr id="822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0517" y="4800600"/>
                        <a:ext cx="1462616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175" y="30031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graphicFrame>
        <p:nvGraphicFramePr>
          <p:cNvPr id="8225" name="Object 33"/>
          <p:cNvGraphicFramePr>
            <a:graphicFrameLocks noChangeAspect="1"/>
          </p:cNvGraphicFramePr>
          <p:nvPr/>
        </p:nvGraphicFramePr>
        <p:xfrm>
          <a:off x="5236809" y="4800600"/>
          <a:ext cx="1513417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23" imgW="342751" imgH="393529" progId="Equation.DSMT4">
                  <p:embed/>
                </p:oleObj>
              </mc:Choice>
              <mc:Fallback>
                <p:oleObj name="Equation" r:id="rId23" imgW="342751" imgH="393529" progId="Equation.DSMT4">
                  <p:embed/>
                  <p:pic>
                    <p:nvPicPr>
                      <p:cNvPr id="822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809" y="4800600"/>
                        <a:ext cx="1513417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3" name="Object 21"/>
          <p:cNvGraphicFramePr>
            <a:graphicFrameLocks noChangeAspect="1"/>
          </p:cNvGraphicFramePr>
          <p:nvPr/>
        </p:nvGraphicFramePr>
        <p:xfrm>
          <a:off x="533401" y="1143263"/>
          <a:ext cx="298026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25" imgW="914400" imgH="393700" progId="Equation.DSMT4">
                  <p:embed/>
                </p:oleObj>
              </mc:Choice>
              <mc:Fallback>
                <p:oleObj name="Equation" r:id="rId25" imgW="914400" imgH="393700" progId="Equation.DSMT4">
                  <p:embed/>
                  <p:pic>
                    <p:nvPicPr>
                      <p:cNvPr id="830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1143263"/>
                        <a:ext cx="298026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4" name="Object 22"/>
          <p:cNvGraphicFramePr>
            <a:graphicFrameLocks noChangeAspect="1"/>
          </p:cNvGraphicFramePr>
          <p:nvPr/>
        </p:nvGraphicFramePr>
        <p:xfrm>
          <a:off x="1020235" y="1990988"/>
          <a:ext cx="1572684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27" imgW="482391" imgH="393529" progId="Equation.DSMT4">
                  <p:embed/>
                </p:oleObj>
              </mc:Choice>
              <mc:Fallback>
                <p:oleObj name="Equation" r:id="rId27" imgW="482391" imgH="393529" progId="Equation.DSMT4">
                  <p:embed/>
                  <p:pic>
                    <p:nvPicPr>
                      <p:cNvPr id="9013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235" y="1990988"/>
                        <a:ext cx="1572684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6" name="Object 24"/>
          <p:cNvGraphicFramePr>
            <a:graphicFrameLocks noChangeAspect="1"/>
          </p:cNvGraphicFramePr>
          <p:nvPr/>
        </p:nvGraphicFramePr>
        <p:xfrm>
          <a:off x="1911351" y="4724663"/>
          <a:ext cx="1449916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29" imgW="444307" imgH="393529" progId="Equation.DSMT4">
                  <p:embed/>
                </p:oleObj>
              </mc:Choice>
              <mc:Fallback>
                <p:oleObj name="Equation" r:id="rId29" imgW="444307" imgH="393529" progId="Equation.DSMT4">
                  <p:embed/>
                  <p:pic>
                    <p:nvPicPr>
                      <p:cNvPr id="9013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1" y="4724663"/>
                        <a:ext cx="1449916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8" name="Object 26"/>
          <p:cNvGraphicFramePr>
            <a:graphicFrameLocks noChangeAspect="1"/>
          </p:cNvGraphicFramePr>
          <p:nvPr/>
        </p:nvGraphicFramePr>
        <p:xfrm>
          <a:off x="1828800" y="3734063"/>
          <a:ext cx="1905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31" imgW="583947" imgH="393529" progId="Equation.DSMT4">
                  <p:embed/>
                </p:oleObj>
              </mc:Choice>
              <mc:Fallback>
                <p:oleObj name="Equation" r:id="rId31" imgW="583947" imgH="393529" progId="Equation.DSMT4">
                  <p:embed/>
                  <p:pic>
                    <p:nvPicPr>
                      <p:cNvPr id="9013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34063"/>
                        <a:ext cx="19050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9" name="Object 27"/>
          <p:cNvGraphicFramePr>
            <a:graphicFrameLocks noChangeAspect="1"/>
          </p:cNvGraphicFramePr>
          <p:nvPr/>
        </p:nvGraphicFramePr>
        <p:xfrm>
          <a:off x="1989667" y="5639063"/>
          <a:ext cx="1242484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33" imgW="380835" imgH="393529" progId="Equation.DSMT4">
                  <p:embed/>
                </p:oleObj>
              </mc:Choice>
              <mc:Fallback>
                <p:oleObj name="Equation" r:id="rId33" imgW="380835" imgH="393529" progId="Equation.DSMT4">
                  <p:embed/>
                  <p:pic>
                    <p:nvPicPr>
                      <p:cNvPr id="9013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667" y="5639063"/>
                        <a:ext cx="1242484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0" name="Object 28"/>
          <p:cNvGraphicFramePr>
            <a:graphicFrameLocks noChangeAspect="1"/>
          </p:cNvGraphicFramePr>
          <p:nvPr/>
        </p:nvGraphicFramePr>
        <p:xfrm>
          <a:off x="2468036" y="2000513"/>
          <a:ext cx="66251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35" imgW="203112" imgH="393529" progId="Equation.DSMT4">
                  <p:embed/>
                </p:oleObj>
              </mc:Choice>
              <mc:Fallback>
                <p:oleObj name="Equation" r:id="rId35" imgW="203112" imgH="393529" progId="Equation.DSMT4">
                  <p:embed/>
                  <p:pic>
                    <p:nvPicPr>
                      <p:cNvPr id="9014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036" y="2000513"/>
                        <a:ext cx="66251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3022600" y="1086113"/>
            <a:ext cx="10075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2497668" y="1619254"/>
            <a:ext cx="10075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8</a:t>
            </a:r>
          </a:p>
        </p:txBody>
      </p:sp>
      <p:graphicFrame>
        <p:nvGraphicFramePr>
          <p:cNvPr id="90144" name="Object 32"/>
          <p:cNvGraphicFramePr>
            <a:graphicFrameLocks noChangeAspect="1"/>
          </p:cNvGraphicFramePr>
          <p:nvPr/>
        </p:nvGraphicFramePr>
        <p:xfrm>
          <a:off x="973695" y="3173413"/>
          <a:ext cx="165523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37" imgW="507780" imgH="126945" progId="Equation.DSMT4">
                  <p:embed/>
                </p:oleObj>
              </mc:Choice>
              <mc:Fallback>
                <p:oleObj name="Equation" r:id="rId37" imgW="507780" imgH="126945" progId="Equation.DSMT4">
                  <p:embed/>
                  <p:pic>
                    <p:nvPicPr>
                      <p:cNvPr id="9014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695" y="3173413"/>
                        <a:ext cx="1655233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5" name="Object 33"/>
          <p:cNvGraphicFramePr>
            <a:graphicFrameLocks noChangeAspect="1"/>
          </p:cNvGraphicFramePr>
          <p:nvPr/>
        </p:nvGraphicFramePr>
        <p:xfrm>
          <a:off x="2540000" y="2819663"/>
          <a:ext cx="711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39" imgW="203112" imgH="393529" progId="Equation.DSMT4">
                  <p:embed/>
                </p:oleObj>
              </mc:Choice>
              <mc:Fallback>
                <p:oleObj name="Equation" r:id="rId39" imgW="203112" imgH="393529" progId="Equation.DSMT4">
                  <p:embed/>
                  <p:pic>
                    <p:nvPicPr>
                      <p:cNvPr id="9014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2819663"/>
                        <a:ext cx="711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6" name="Object 34"/>
          <p:cNvGraphicFramePr>
            <a:graphicFrameLocks noChangeAspect="1"/>
          </p:cNvGraphicFramePr>
          <p:nvPr/>
        </p:nvGraphicFramePr>
        <p:xfrm>
          <a:off x="1625651" y="2819663"/>
          <a:ext cx="49741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40" imgW="152334" imgH="393529" progId="Equation.DSMT4">
                  <p:embed/>
                </p:oleObj>
              </mc:Choice>
              <mc:Fallback>
                <p:oleObj name="Equation" r:id="rId40" imgW="152334" imgH="393529" progId="Equation.DSMT4">
                  <p:embed/>
                  <p:pic>
                    <p:nvPicPr>
                      <p:cNvPr id="9014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51" y="2819663"/>
                        <a:ext cx="49741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47" name="Text Box 35"/>
          <p:cNvSpPr txBox="1">
            <a:spLocks noChangeArrowheads="1"/>
          </p:cNvSpPr>
          <p:nvPr/>
        </p:nvSpPr>
        <p:spPr bwMode="auto">
          <a:xfrm>
            <a:off x="1348317" y="3124200"/>
            <a:ext cx="40428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148" name="Text Box 36"/>
          <p:cNvSpPr txBox="1">
            <a:spLocks noChangeArrowheads="1"/>
          </p:cNvSpPr>
          <p:nvPr/>
        </p:nvSpPr>
        <p:spPr bwMode="auto">
          <a:xfrm>
            <a:off x="3359235" y="3048000"/>
            <a:ext cx="8064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graphicFrame>
        <p:nvGraphicFramePr>
          <p:cNvPr id="8316" name="Object 124"/>
          <p:cNvGraphicFramePr>
            <a:graphicFrameLocks noChangeAspect="1"/>
          </p:cNvGraphicFramePr>
          <p:nvPr/>
        </p:nvGraphicFramePr>
        <p:xfrm>
          <a:off x="6400800" y="1143000"/>
          <a:ext cx="3048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42" imgW="926698" imgH="393529" progId="Equation.DSMT4">
                  <p:embed/>
                </p:oleObj>
              </mc:Choice>
              <mc:Fallback>
                <p:oleObj name="Equation" r:id="rId42" imgW="926698" imgH="393529" progId="Equation.DSMT4">
                  <p:embed/>
                  <p:pic>
                    <p:nvPicPr>
                      <p:cNvPr id="8316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143000"/>
                        <a:ext cx="30480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17" name="Object 125"/>
          <p:cNvGraphicFramePr>
            <a:graphicFrameLocks noChangeAspect="1"/>
          </p:cNvGraphicFramePr>
          <p:nvPr/>
        </p:nvGraphicFramePr>
        <p:xfrm>
          <a:off x="6807200" y="2057400"/>
          <a:ext cx="24384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44" imgW="698197" imgH="393529" progId="Equation.DSMT4">
                  <p:embed/>
                </p:oleObj>
              </mc:Choice>
              <mc:Fallback>
                <p:oleObj name="Equation" r:id="rId44" imgW="698197" imgH="393529" progId="Equation.DSMT4">
                  <p:embed/>
                  <p:pic>
                    <p:nvPicPr>
                      <p:cNvPr id="8317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2057400"/>
                        <a:ext cx="243840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18" name="Object 126"/>
          <p:cNvGraphicFramePr>
            <a:graphicFrameLocks noChangeAspect="1"/>
          </p:cNvGraphicFramePr>
          <p:nvPr/>
        </p:nvGraphicFramePr>
        <p:xfrm>
          <a:off x="6807200" y="3200400"/>
          <a:ext cx="39624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46" imgW="1066337" imgH="203112" progId="Equation.DSMT4">
                  <p:embed/>
                </p:oleObj>
              </mc:Choice>
              <mc:Fallback>
                <p:oleObj name="Equation" r:id="rId46" imgW="1066337" imgH="203112" progId="Equation.DSMT4">
                  <p:embed/>
                  <p:pic>
                    <p:nvPicPr>
                      <p:cNvPr id="8318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3200400"/>
                        <a:ext cx="39624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19" name="Object 127"/>
          <p:cNvGraphicFramePr>
            <a:graphicFrameLocks noChangeAspect="1"/>
          </p:cNvGraphicFramePr>
          <p:nvPr/>
        </p:nvGraphicFramePr>
        <p:xfrm>
          <a:off x="7721600" y="4800863"/>
          <a:ext cx="294640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Equation" r:id="rId48" imgW="748975" imgH="393529" progId="Equation.DSMT4">
                  <p:embed/>
                </p:oleObj>
              </mc:Choice>
              <mc:Fallback>
                <p:oleObj name="Equation" r:id="rId48" imgW="748975" imgH="393529" progId="Equation.DSMT4">
                  <p:embed/>
                  <p:pic>
                    <p:nvPicPr>
                      <p:cNvPr id="8319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4800863"/>
                        <a:ext cx="294640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0" name="Object 128"/>
          <p:cNvGraphicFramePr>
            <a:graphicFrameLocks noChangeAspect="1"/>
          </p:cNvGraphicFramePr>
          <p:nvPr/>
        </p:nvGraphicFramePr>
        <p:xfrm>
          <a:off x="7620000" y="3734063"/>
          <a:ext cx="32512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Equation" r:id="rId50" imgW="901309" imgH="393529" progId="Equation.DSMT4">
                  <p:embed/>
                </p:oleObj>
              </mc:Choice>
              <mc:Fallback>
                <p:oleObj name="Equation" r:id="rId50" imgW="901309" imgH="393529" progId="Equation.DSMT4">
                  <p:embed/>
                  <p:pic>
                    <p:nvPicPr>
                      <p:cNvPr id="832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734063"/>
                        <a:ext cx="3251200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1" name="Object 129"/>
          <p:cNvGraphicFramePr>
            <a:graphicFrameLocks noChangeAspect="1"/>
          </p:cNvGraphicFramePr>
          <p:nvPr/>
        </p:nvGraphicFramePr>
        <p:xfrm>
          <a:off x="7721600" y="6019800"/>
          <a:ext cx="20320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52" imgW="507780" imgH="177723" progId="Equation.DSMT4">
                  <p:embed/>
                </p:oleObj>
              </mc:Choice>
              <mc:Fallback>
                <p:oleObj name="Equation" r:id="rId52" imgW="507780" imgH="177723" progId="Equation.DSMT4">
                  <p:embed/>
                  <p:pic>
                    <p:nvPicPr>
                      <p:cNvPr id="8321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6019800"/>
                        <a:ext cx="20320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22" name="Line 130"/>
          <p:cNvSpPr>
            <a:spLocks noChangeShapeType="1"/>
          </p:cNvSpPr>
          <p:nvPr/>
        </p:nvSpPr>
        <p:spPr bwMode="auto">
          <a:xfrm>
            <a:off x="5689600" y="1219200"/>
            <a:ext cx="10160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sp>
        <p:nvSpPr>
          <p:cNvPr id="14373" name="Line 131"/>
          <p:cNvSpPr>
            <a:spLocks noChangeShapeType="1"/>
          </p:cNvSpPr>
          <p:nvPr/>
        </p:nvSpPr>
        <p:spPr bwMode="auto">
          <a:xfrm>
            <a:off x="579120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sp>
        <p:nvSpPr>
          <p:cNvPr id="14374" name="Line 132"/>
          <p:cNvSpPr>
            <a:spLocks noChangeShapeType="1"/>
          </p:cNvSpPr>
          <p:nvPr/>
        </p:nvSpPr>
        <p:spPr bwMode="auto">
          <a:xfrm>
            <a:off x="568960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sp>
        <p:nvSpPr>
          <p:cNvPr id="14375" name="Text Box 133"/>
          <p:cNvSpPr txBox="1">
            <a:spLocks noChangeArrowheads="1"/>
          </p:cNvSpPr>
          <p:nvPr/>
        </p:nvSpPr>
        <p:spPr bwMode="auto">
          <a:xfrm>
            <a:off x="5183717" y="5410200"/>
            <a:ext cx="2434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26" name="Rectangle 20"/>
          <p:cNvSpPr>
            <a:spLocks noChangeArrowheads="1"/>
          </p:cNvSpPr>
          <p:nvPr/>
        </p:nvSpPr>
        <p:spPr bwMode="auto">
          <a:xfrm>
            <a:off x="639407" y="624448"/>
            <a:ext cx="8269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b="1" u="sng" dirty="0" err="1">
                <a:solidFill>
                  <a:srgbClr val="FF0000"/>
                </a:solidFill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</a:rPr>
              <a:t> 71 (SGK </a:t>
            </a:r>
            <a:r>
              <a:rPr lang="en-US" sz="2400" b="1" u="sng" dirty="0" err="1">
                <a:solidFill>
                  <a:srgbClr val="FF0000"/>
                </a:solidFill>
              </a:rPr>
              <a:t>trang</a:t>
            </a:r>
            <a:r>
              <a:rPr lang="en-US" sz="2400" b="1" u="sng" dirty="0">
                <a:solidFill>
                  <a:srgbClr val="FF0000"/>
                </a:solidFill>
              </a:rPr>
              <a:t> 37)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x, </a:t>
            </a:r>
            <a:r>
              <a:rPr lang="en-US" sz="2400" b="1" dirty="0" err="1">
                <a:solidFill>
                  <a:srgbClr val="FF0000"/>
                </a:solidFill>
              </a:rPr>
              <a:t>biết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8327" name="Text Box 135"/>
          <p:cNvSpPr txBox="1">
            <a:spLocks noChangeArrowheads="1"/>
          </p:cNvSpPr>
          <p:nvPr/>
        </p:nvSpPr>
        <p:spPr bwMode="auto">
          <a:xfrm>
            <a:off x="639407" y="5804162"/>
            <a:ext cx="8915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VËy</a:t>
            </a:r>
          </a:p>
        </p:txBody>
      </p:sp>
      <p:sp>
        <p:nvSpPr>
          <p:cNvPr id="8328" name="Text Box 136"/>
          <p:cNvSpPr txBox="1">
            <a:spLocks noChangeArrowheads="1"/>
          </p:cNvSpPr>
          <p:nvPr/>
        </p:nvSpPr>
        <p:spPr bwMode="auto">
          <a:xfrm>
            <a:off x="6299375" y="6020062"/>
            <a:ext cx="8915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VËy</a:t>
            </a:r>
          </a:p>
        </p:txBody>
      </p:sp>
    </p:spTree>
    <p:extLst>
      <p:ext uri="{BB962C8B-B14F-4D97-AF65-F5344CB8AC3E}">
        <p14:creationId xmlns:p14="http://schemas.microsoft.com/office/powerpoint/2010/main" val="33173932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6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2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90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90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2" dur="5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7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0" dur="500"/>
                                        <p:tgtEl>
                                          <p:spTgt spid="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3" dur="500"/>
                                        <p:tgtEl>
                                          <p:spTgt spid="9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C 0.01527 -0.0338 0.03159 -0.06713 0.06128 -0.06759 C 0.09149 -0.06782 0.13507 -0.03657 0.17968 -0.00509 " pathEditMode="relative" rAng="0" ptsTypes="aaA">
                                      <p:cBhvr>
                                        <p:cTn id="197" dur="2000" fill="hold"/>
                                        <p:tgtEl>
                                          <p:spTgt spid="90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5" dur="500"/>
                                        <p:tgtEl>
                                          <p:spTgt spid="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1" dur="500"/>
                                        <p:tgtEl>
                                          <p:spTgt spid="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6" dur="500"/>
                                        <p:tgtEl>
                                          <p:spTgt spid="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500"/>
                                        <p:tgtEl>
                                          <p:spTgt spid="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6" dur="500"/>
                                        <p:tgtEl>
                                          <p:spTgt spid="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8" grpId="1"/>
      <p:bldP spid="14338" grpId="2"/>
      <p:bldP spid="8219" grpId="0" animBg="1"/>
      <p:bldP spid="8224" grpId="0" animBg="1"/>
      <p:bldP spid="8226" grpId="0" animBg="1"/>
      <p:bldP spid="8322" grpId="0" animBg="1"/>
      <p:bldP spid="8326" grpId="0"/>
      <p:bldP spid="8327" grpId="0"/>
      <p:bldP spid="83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0615" y="378431"/>
            <a:ext cx="11582400" cy="1016000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*</a:t>
            </a:r>
            <a:r>
              <a:rPr lang="en-US" sz="3200" b="1" u="sng" dirty="0" err="1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sz="3200" b="1" u="sng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.VnTime" pitchFamily="34" charset="0"/>
              </a:rPr>
              <a:t>tËp</a:t>
            </a:r>
            <a:r>
              <a:rPr lang="en-US" sz="3200" b="1" u="sng" dirty="0">
                <a:solidFill>
                  <a:srgbClr val="FF0000"/>
                </a:solidFill>
                <a:latin typeface="VNI-Times" pitchFamily="2" charset="0"/>
              </a:rPr>
              <a:t> 71 (SGK </a:t>
            </a:r>
            <a:r>
              <a:rPr lang="en-US" sz="3200" b="1" u="sng" dirty="0" err="1">
                <a:solidFill>
                  <a:srgbClr val="FF0000"/>
                </a:solidFill>
                <a:latin typeface="VNI-Times" pitchFamily="2" charset="0"/>
              </a:rPr>
              <a:t>trang</a:t>
            </a:r>
            <a:r>
              <a:rPr lang="en-US" sz="3200" b="1" u="sng" dirty="0">
                <a:solidFill>
                  <a:srgbClr val="FF0000"/>
                </a:solidFill>
                <a:latin typeface="VNI-Times" pitchFamily="2" charset="0"/>
              </a:rPr>
              <a:t> 36)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:</a:t>
            </a:r>
            <a:r>
              <a:rPr lang="en-US" sz="3200" dirty="0">
                <a:solidFill>
                  <a:schemeClr val="bg2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x </a:t>
            </a:r>
            <a:r>
              <a:rPr lang="en-US" sz="3200" dirty="0" err="1">
                <a:solidFill>
                  <a:schemeClr val="tx1"/>
                </a:solidFill>
              </a:rPr>
              <a:t>biết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75" y="30031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175" y="30031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175" y="30031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graphicFrame>
        <p:nvGraphicFramePr>
          <p:cNvPr id="8316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768773"/>
              </p:ext>
            </p:extLst>
          </p:nvPr>
        </p:nvGraphicFramePr>
        <p:xfrm>
          <a:off x="6401494" y="2008349"/>
          <a:ext cx="2305413" cy="73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Equation" r:id="rId3" imgW="926698" imgH="393529" progId="Equation.DSMT4">
                  <p:embed/>
                </p:oleObj>
              </mc:Choice>
              <mc:Fallback>
                <p:oleObj name="Equation" r:id="rId3" imgW="926698" imgH="393529" progId="Equation.DSMT4">
                  <p:embed/>
                  <p:pic>
                    <p:nvPicPr>
                      <p:cNvPr id="8316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1494" y="2008349"/>
                        <a:ext cx="2305413" cy="734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17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0181"/>
              </p:ext>
            </p:extLst>
          </p:nvPr>
        </p:nvGraphicFramePr>
        <p:xfrm>
          <a:off x="6813626" y="2858377"/>
          <a:ext cx="1709051" cy="722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5" imgW="698197" imgH="393529" progId="Equation.DSMT4">
                  <p:embed/>
                </p:oleObj>
              </mc:Choice>
              <mc:Fallback>
                <p:oleObj name="Equation" r:id="rId5" imgW="698197" imgH="393529" progId="Equation.DSMT4">
                  <p:embed/>
                  <p:pic>
                    <p:nvPicPr>
                      <p:cNvPr id="8317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626" y="2858377"/>
                        <a:ext cx="1709051" cy="722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22" name="Line 130"/>
          <p:cNvSpPr>
            <a:spLocks noChangeShapeType="1"/>
          </p:cNvSpPr>
          <p:nvPr/>
        </p:nvSpPr>
        <p:spPr bwMode="auto">
          <a:xfrm>
            <a:off x="5689600" y="1477108"/>
            <a:ext cx="101600" cy="53808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sp>
        <p:nvSpPr>
          <p:cNvPr id="14373" name="Line 131"/>
          <p:cNvSpPr>
            <a:spLocks noChangeShapeType="1"/>
          </p:cNvSpPr>
          <p:nvPr/>
        </p:nvSpPr>
        <p:spPr bwMode="auto">
          <a:xfrm>
            <a:off x="579120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sp>
        <p:nvSpPr>
          <p:cNvPr id="14374" name="Line 132"/>
          <p:cNvSpPr>
            <a:spLocks noChangeShapeType="1"/>
          </p:cNvSpPr>
          <p:nvPr/>
        </p:nvSpPr>
        <p:spPr bwMode="auto">
          <a:xfrm>
            <a:off x="568960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0000"/>
              </a:solidFill>
            </a:endParaRPr>
          </a:p>
        </p:txBody>
      </p:sp>
      <p:sp>
        <p:nvSpPr>
          <p:cNvPr id="14375" name="Text Box 133"/>
          <p:cNvSpPr txBox="1">
            <a:spLocks noChangeArrowheads="1"/>
          </p:cNvSpPr>
          <p:nvPr/>
        </p:nvSpPr>
        <p:spPr bwMode="auto">
          <a:xfrm>
            <a:off x="5183717" y="5410200"/>
            <a:ext cx="2434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28" name="Text Box 136"/>
          <p:cNvSpPr txBox="1">
            <a:spLocks noChangeArrowheads="1"/>
          </p:cNvSpPr>
          <p:nvPr/>
        </p:nvSpPr>
        <p:spPr bwMode="auto">
          <a:xfrm>
            <a:off x="6401494" y="4979532"/>
            <a:ext cx="8242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0" dirty="0" err="1">
                <a:solidFill>
                  <a:srgbClr val="000000"/>
                </a:solidFill>
                <a:latin typeface="Arial"/>
              </a:rPr>
              <a:t>Vậy</a:t>
            </a:r>
            <a:endParaRPr lang="en-US" sz="2800" b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220373"/>
              </p:ext>
            </p:extLst>
          </p:nvPr>
        </p:nvGraphicFramePr>
        <p:xfrm>
          <a:off x="6813626" y="3617240"/>
          <a:ext cx="1633407" cy="69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7" imgW="698400" imgH="393480" progId="Equation.DSMT4">
                  <p:embed/>
                </p:oleObj>
              </mc:Choice>
              <mc:Fallback>
                <p:oleObj name="Equation" r:id="rId7" imgW="698400" imgH="3934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626" y="3617240"/>
                        <a:ext cx="1633407" cy="690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641557"/>
              </p:ext>
            </p:extLst>
          </p:nvPr>
        </p:nvGraphicFramePr>
        <p:xfrm>
          <a:off x="7101666" y="4472354"/>
          <a:ext cx="1374120" cy="361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9" imgW="507780" imgH="177723" progId="Equation.DSMT4">
                  <p:embed/>
                </p:oleObj>
              </mc:Choice>
              <mc:Fallback>
                <p:oleObj name="Equation" r:id="rId9" imgW="507780" imgH="177723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1666" y="4472354"/>
                        <a:ext cx="1374120" cy="361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99049"/>
              </p:ext>
            </p:extLst>
          </p:nvPr>
        </p:nvGraphicFramePr>
        <p:xfrm>
          <a:off x="7225759" y="5085040"/>
          <a:ext cx="1290694" cy="339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11" imgW="507780" imgH="177723" progId="Equation.DSMT4">
                  <p:embed/>
                </p:oleObj>
              </mc:Choice>
              <mc:Fallback>
                <p:oleObj name="Equation" r:id="rId11" imgW="507780" imgH="177723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5759" y="5085040"/>
                        <a:ext cx="1290694" cy="339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54885"/>
              </p:ext>
            </p:extLst>
          </p:nvPr>
        </p:nvGraphicFramePr>
        <p:xfrm>
          <a:off x="1744783" y="2916743"/>
          <a:ext cx="1889371" cy="79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12" imgW="698197" imgH="393529" progId="Equation.DSMT4">
                  <p:embed/>
                </p:oleObj>
              </mc:Choice>
              <mc:Fallback>
                <p:oleObj name="Equation" r:id="rId12" imgW="698197" imgH="393529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783" y="2916743"/>
                        <a:ext cx="1889371" cy="798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869501"/>
              </p:ext>
            </p:extLst>
          </p:nvPr>
        </p:nvGraphicFramePr>
        <p:xfrm>
          <a:off x="1375525" y="2094114"/>
          <a:ext cx="2328967" cy="742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13" imgW="926698" imgH="393529" progId="Equation.DSMT4">
                  <p:embed/>
                </p:oleObj>
              </mc:Choice>
              <mc:Fallback>
                <p:oleObj name="Equation" r:id="rId13" imgW="926698" imgH="393529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525" y="2094114"/>
                        <a:ext cx="2328967" cy="742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949694"/>
              </p:ext>
            </p:extLst>
          </p:nvPr>
        </p:nvGraphicFramePr>
        <p:xfrm>
          <a:off x="1221318" y="3958700"/>
          <a:ext cx="2659020" cy="37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14" imgW="1066337" imgH="203112" progId="Equation.DSMT4">
                  <p:embed/>
                </p:oleObj>
              </mc:Choice>
              <mc:Fallback>
                <p:oleObj name="Equation" r:id="rId14" imgW="1066337" imgH="203112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318" y="3958700"/>
                        <a:ext cx="2659020" cy="379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811444"/>
              </p:ext>
            </p:extLst>
          </p:nvPr>
        </p:nvGraphicFramePr>
        <p:xfrm>
          <a:off x="1375524" y="4520854"/>
          <a:ext cx="2399307" cy="786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16" imgW="901309" imgH="393529" progId="Equation.DSMT4">
                  <p:embed/>
                </p:oleObj>
              </mc:Choice>
              <mc:Fallback>
                <p:oleObj name="Equation" r:id="rId16" imgW="901309" imgH="393529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524" y="4520854"/>
                        <a:ext cx="2399307" cy="786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13998"/>
              </p:ext>
            </p:extLst>
          </p:nvPr>
        </p:nvGraphicFramePr>
        <p:xfrm>
          <a:off x="1451707" y="5338491"/>
          <a:ext cx="2053493" cy="808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18" imgW="748975" imgH="393529" progId="Equation.DSMT4">
                  <p:embed/>
                </p:oleObj>
              </mc:Choice>
              <mc:Fallback>
                <p:oleObj name="Equation" r:id="rId18" imgW="748975" imgH="393529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707" y="5338491"/>
                        <a:ext cx="2053493" cy="808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406768"/>
              </p:ext>
            </p:extLst>
          </p:nvPr>
        </p:nvGraphicFramePr>
        <p:xfrm>
          <a:off x="2288672" y="6188191"/>
          <a:ext cx="1367569" cy="360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20" imgW="507780" imgH="177723" progId="Equation.DSMT4">
                  <p:embed/>
                </p:oleObj>
              </mc:Choice>
              <mc:Fallback>
                <p:oleObj name="Equation" r:id="rId20" imgW="507780" imgH="177723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672" y="6188191"/>
                        <a:ext cx="1367569" cy="360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136"/>
          <p:cNvSpPr txBox="1">
            <a:spLocks noChangeArrowheads="1"/>
          </p:cNvSpPr>
          <p:nvPr/>
        </p:nvSpPr>
        <p:spPr bwMode="auto">
          <a:xfrm>
            <a:off x="1375524" y="6086581"/>
            <a:ext cx="1144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0" dirty="0" err="1">
                <a:solidFill>
                  <a:srgbClr val="000000"/>
                </a:solidFill>
                <a:latin typeface="Arial"/>
              </a:rPr>
              <a:t>Vậy</a:t>
            </a:r>
            <a:endParaRPr lang="en-US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 Box 48"/>
          <p:cNvSpPr txBox="1">
            <a:spLocks noChangeArrowheads="1"/>
          </p:cNvSpPr>
          <p:nvPr/>
        </p:nvSpPr>
        <p:spPr bwMode="auto">
          <a:xfrm>
            <a:off x="864884" y="1594339"/>
            <a:ext cx="1423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0" u="sng" dirty="0" err="1">
                <a:solidFill>
                  <a:srgbClr val="0000FF"/>
                </a:solidFill>
                <a:latin typeface="Arial"/>
              </a:rPr>
              <a:t>Cách</a:t>
            </a:r>
            <a:r>
              <a:rPr lang="en-US" sz="2800" b="0" u="sng" dirty="0">
                <a:solidFill>
                  <a:srgbClr val="0000FF"/>
                </a:solidFill>
                <a:latin typeface="Arial"/>
              </a:rPr>
              <a:t> 1</a:t>
            </a:r>
            <a:r>
              <a:rPr lang="en-US" sz="2800" b="0" u="sng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5801971" y="1394431"/>
            <a:ext cx="1423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0" u="sng" dirty="0" err="1">
                <a:solidFill>
                  <a:srgbClr val="0000FF"/>
                </a:solidFill>
                <a:latin typeface="Arial"/>
              </a:rPr>
              <a:t>Cách</a:t>
            </a:r>
            <a:r>
              <a:rPr lang="en-US" sz="2800" b="0" u="sng" dirty="0">
                <a:solidFill>
                  <a:srgbClr val="0000FF"/>
                </a:solidFill>
                <a:latin typeface="Arial"/>
              </a:rPr>
              <a:t> 2</a:t>
            </a:r>
            <a:r>
              <a:rPr lang="en-US" sz="2800" b="0" u="sng" dirty="0">
                <a:solidFill>
                  <a:srgbClr val="0000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05989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nimBg="1"/>
      <p:bldP spid="82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1810362"/>
            <a:ext cx="109728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tập</a:t>
            </a:r>
            <a:r>
              <a:rPr lang="en-US" dirty="0">
                <a:solidFill>
                  <a:srgbClr val="FF0000"/>
                </a:solidFill>
              </a:rPr>
              <a:t> 69; 71 ở </a:t>
            </a:r>
            <a:r>
              <a:rPr lang="en-US" dirty="0" err="1">
                <a:solidFill>
                  <a:srgbClr val="FF0000"/>
                </a:solidFill>
              </a:rPr>
              <a:t>slie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thành</a:t>
            </a:r>
            <a:r>
              <a:rPr lang="en-US" dirty="0">
                <a:solidFill>
                  <a:srgbClr val="FF0000"/>
                </a:solidFill>
              </a:rPr>
              <a:t> 2 </a:t>
            </a:r>
            <a:r>
              <a:rPr lang="en-US" dirty="0" err="1">
                <a:solidFill>
                  <a:srgbClr val="FF0000"/>
                </a:solidFill>
              </a:rPr>
              <a:t>slie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lùi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giúp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nhé</a:t>
            </a:r>
            <a:r>
              <a:rPr lang="en-US" dirty="0">
                <a:solidFill>
                  <a:srgbClr val="FF0000"/>
                </a:solidFill>
              </a:rPr>
              <a:t>.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 </a:t>
            </a:r>
            <a:r>
              <a:rPr lang="en-US" dirty="0" err="1">
                <a:solidFill>
                  <a:srgbClr val="FF0000"/>
                </a:solidFill>
              </a:rPr>
              <a:t>cách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à) 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19266"/>
      </p:ext>
    </p:extLst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00" name="Object 68"/>
          <p:cNvGraphicFramePr>
            <a:graphicFrameLocks noChangeAspect="1"/>
          </p:cNvGraphicFramePr>
          <p:nvPr/>
        </p:nvGraphicFramePr>
        <p:xfrm>
          <a:off x="5090584" y="3044988"/>
          <a:ext cx="3048000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Equation" r:id="rId3" imgW="1371600" imgH="1473200" progId="Equation.DSMT4">
                  <p:embed/>
                </p:oleObj>
              </mc:Choice>
              <mc:Fallback>
                <p:oleObj name="Equation" r:id="rId3" imgW="1371600" imgH="1473200" progId="Equation.DSMT4">
                  <p:embed/>
                  <p:pic>
                    <p:nvPicPr>
                      <p:cNvPr id="4410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584" y="3044988"/>
                        <a:ext cx="3048000" cy="245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01" name="Object 69"/>
          <p:cNvGraphicFramePr>
            <a:graphicFrameLocks noChangeAspect="1"/>
          </p:cNvGraphicFramePr>
          <p:nvPr/>
        </p:nvGraphicFramePr>
        <p:xfrm>
          <a:off x="8648701" y="3006725"/>
          <a:ext cx="2853267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5" imgW="1295400" imgH="1257300" progId="Equation.DSMT4">
                  <p:embed/>
                </p:oleObj>
              </mc:Choice>
              <mc:Fallback>
                <p:oleObj name="Equation" r:id="rId5" imgW="1295400" imgH="1257300" progId="Equation.DSMT4">
                  <p:embed/>
                  <p:pic>
                    <p:nvPicPr>
                      <p:cNvPr id="4410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8701" y="3006725"/>
                        <a:ext cx="2853267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03" name="Line 71"/>
          <p:cNvSpPr>
            <a:spLocks noChangeShapeType="1"/>
          </p:cNvSpPr>
          <p:nvPr/>
        </p:nvSpPr>
        <p:spPr bwMode="auto">
          <a:xfrm>
            <a:off x="8479368" y="2222500"/>
            <a:ext cx="2117" cy="46291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44104" name="Object 72"/>
          <p:cNvGraphicFramePr>
            <a:graphicFrameLocks noChangeAspect="1"/>
          </p:cNvGraphicFramePr>
          <p:nvPr/>
        </p:nvGraphicFramePr>
        <p:xfrm>
          <a:off x="5037667" y="2233613"/>
          <a:ext cx="322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7" imgW="1612900" imgH="457200" progId="Equation.3">
                  <p:embed/>
                </p:oleObj>
              </mc:Choice>
              <mc:Fallback>
                <p:oleObj name="Equation" r:id="rId7" imgW="1612900" imgH="457200" progId="Equation.3">
                  <p:embed/>
                  <p:pic>
                    <p:nvPicPr>
                      <p:cNvPr id="44104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667" y="2233613"/>
                        <a:ext cx="322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05" name="Object 73"/>
          <p:cNvGraphicFramePr>
            <a:graphicFrameLocks noChangeAspect="1"/>
          </p:cNvGraphicFramePr>
          <p:nvPr/>
        </p:nvGraphicFramePr>
        <p:xfrm>
          <a:off x="8578959" y="2228850"/>
          <a:ext cx="329776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9" imgW="1663700" imgH="457200" progId="Equation.3">
                  <p:embed/>
                </p:oleObj>
              </mc:Choice>
              <mc:Fallback>
                <p:oleObj name="Equation" r:id="rId9" imgW="1663700" imgH="457200" progId="Equation.3">
                  <p:embed/>
                  <p:pic>
                    <p:nvPicPr>
                      <p:cNvPr id="44105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8959" y="2228850"/>
                        <a:ext cx="3297767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74"/>
          <p:cNvSpPr txBox="1">
            <a:spLocks noChangeArrowheads="1"/>
          </p:cNvSpPr>
          <p:nvPr/>
        </p:nvSpPr>
        <p:spPr bwMode="auto">
          <a:xfrm>
            <a:off x="5516142" y="1265401"/>
            <a:ext cx="58229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76 (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sgk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trị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sau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hợp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lí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</p:txBody>
      </p:sp>
      <p:graphicFrame>
        <p:nvGraphicFramePr>
          <p:cNvPr id="122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149950"/>
              </p:ext>
            </p:extLst>
          </p:nvPr>
        </p:nvGraphicFramePr>
        <p:xfrm>
          <a:off x="1733631" y="1571625"/>
          <a:ext cx="23368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11" imgW="736280" imgH="393529" progId="Equation.DSMT4">
                  <p:embed/>
                </p:oleObj>
              </mc:Choice>
              <mc:Fallback>
                <p:oleObj name="Equation" r:id="rId11" imgW="736280" imgH="393529" progId="Equation.DSMT4">
                  <p:embed/>
                  <p:pic>
                    <p:nvPicPr>
                      <p:cNvPr id="1229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631" y="1571625"/>
                        <a:ext cx="2336800" cy="650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242408"/>
              </p:ext>
            </p:extLst>
          </p:nvPr>
        </p:nvGraphicFramePr>
        <p:xfrm>
          <a:off x="1466654" y="2728843"/>
          <a:ext cx="34544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13" imgW="1358900" imgH="457200" progId="Equation.DSMT4">
                  <p:embed/>
                </p:oleObj>
              </mc:Choice>
              <mc:Fallback>
                <p:oleObj name="Equation" r:id="rId13" imgW="1358900" imgH="457200" progId="Equation.DSMT4">
                  <p:embed/>
                  <p:pic>
                    <p:nvPicPr>
                      <p:cNvPr id="1229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654" y="2728843"/>
                        <a:ext cx="3454400" cy="795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864397"/>
              </p:ext>
            </p:extLst>
          </p:nvPr>
        </p:nvGraphicFramePr>
        <p:xfrm>
          <a:off x="1759430" y="4107392"/>
          <a:ext cx="23368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15" imgW="888614" imgH="393529" progId="Equation.DSMT4">
                  <p:embed/>
                </p:oleObj>
              </mc:Choice>
              <mc:Fallback>
                <p:oleObj name="Equation" r:id="rId15" imgW="888614" imgH="393529" progId="Equation.DSMT4">
                  <p:embed/>
                  <p:pic>
                    <p:nvPicPr>
                      <p:cNvPr id="1230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9430" y="4107392"/>
                        <a:ext cx="2336800" cy="709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84091"/>
              </p:ext>
            </p:extLst>
          </p:nvPr>
        </p:nvGraphicFramePr>
        <p:xfrm>
          <a:off x="1135674" y="5789368"/>
          <a:ext cx="375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17" imgW="1536700" imgH="457200" progId="Equation.DSMT4">
                  <p:embed/>
                </p:oleObj>
              </mc:Choice>
              <mc:Fallback>
                <p:oleObj name="Equation" r:id="rId17" imgW="1536700" imgH="457200" progId="Equation.DSMT4">
                  <p:embed/>
                  <p:pic>
                    <p:nvPicPr>
                      <p:cNvPr id="1230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674" y="5789368"/>
                        <a:ext cx="3759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TextBox 4"/>
          <p:cNvSpPr txBox="1">
            <a:spLocks noChangeArrowheads="1"/>
          </p:cNvSpPr>
          <p:nvPr/>
        </p:nvSpPr>
        <p:spPr bwMode="auto">
          <a:xfrm>
            <a:off x="457280" y="547688"/>
            <a:ext cx="36131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prstClr val="black"/>
                </a:solidFill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cs typeface="Times New Roman" pitchFamily="18" charset="0"/>
              </a:rPr>
              <a:t>chất</a:t>
            </a:r>
            <a:r>
              <a:rPr lang="en-US" sz="2400" b="1" u="sng" dirty="0">
                <a:solidFill>
                  <a:prstClr val="black"/>
                </a:solidFill>
                <a:cs typeface="Times New Roman" pitchFamily="18" charset="0"/>
              </a:rPr>
              <a:t>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584004" y="1024780"/>
            <a:ext cx="3029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a)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giao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hoán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534806" y="3559348"/>
            <a:ext cx="3561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c)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nhân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1: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715449" y="2222500"/>
            <a:ext cx="2766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hợp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2307" name="TextBox 11"/>
          <p:cNvSpPr txBox="1">
            <a:spLocks noChangeArrowheads="1"/>
          </p:cNvSpPr>
          <p:nvPr/>
        </p:nvSpPr>
        <p:spPr bwMode="auto">
          <a:xfrm>
            <a:off x="584004" y="4817005"/>
            <a:ext cx="5219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d)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phân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phối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phép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nhân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phép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2308" name="Line 21"/>
          <p:cNvSpPr>
            <a:spLocks noChangeShapeType="1"/>
          </p:cNvSpPr>
          <p:nvPr/>
        </p:nvSpPr>
        <p:spPr bwMode="auto">
          <a:xfrm>
            <a:off x="5031317" y="711200"/>
            <a:ext cx="0" cy="614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0585" y="164822"/>
            <a:ext cx="12192000" cy="496888"/>
          </a:xfrm>
          <a:prstGeom prst="rect">
            <a:avLst/>
          </a:prstGeom>
          <a:gradFill rotWithShape="0">
            <a:gsLst>
              <a:gs pos="0">
                <a:srgbClr val="33CCFF"/>
              </a:gs>
              <a:gs pos="50000">
                <a:schemeClr val="bg1"/>
              </a:gs>
              <a:gs pos="100000">
                <a:srgbClr val="33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II-T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 CHẤT CƠ BẢN CỦA PH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É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 NHÂN PHÂN SỐ</a:t>
            </a:r>
          </a:p>
        </p:txBody>
      </p:sp>
    </p:spTree>
    <p:extLst>
      <p:ext uri="{BB962C8B-B14F-4D97-AF65-F5344CB8AC3E}">
        <p14:creationId xmlns:p14="http://schemas.microsoft.com/office/powerpoint/2010/main" val="1804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2775" y="772301"/>
            <a:ext cx="847161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TIẾT 77 : PHÉP NHÂN PHÂN SỐ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TÍNH CHẤT CƠ BẢN CỦA PHÉP NHÂN PHÂN SỐ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2506" y="1960061"/>
            <a:ext cx="391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 -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7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67" name="Object 3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83997245"/>
              </p:ext>
            </p:extLst>
          </p:nvPr>
        </p:nvGraphicFramePr>
        <p:xfrm>
          <a:off x="3440113" y="2859881"/>
          <a:ext cx="15843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Equation" r:id="rId3" imgW="723600" imgH="393480" progId="Equation.DSMT4">
                  <p:embed/>
                </p:oleObj>
              </mc:Choice>
              <mc:Fallback>
                <p:oleObj name="Equation" r:id="rId3" imgW="723600" imgH="393480" progId="Equation.DSMT4">
                  <p:embed/>
                  <p:pic>
                    <p:nvPicPr>
                      <p:cNvPr id="9116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2859881"/>
                        <a:ext cx="158432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68" name="Object 3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08627682"/>
              </p:ext>
            </p:extLst>
          </p:nvPr>
        </p:nvGraphicFramePr>
        <p:xfrm>
          <a:off x="3440113" y="4059237"/>
          <a:ext cx="1195387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5" imgW="545760" imgH="393480" progId="Equation.DSMT4">
                  <p:embed/>
                </p:oleObj>
              </mc:Choice>
              <mc:Fallback>
                <p:oleObj name="Equation" r:id="rId5" imgW="545760" imgH="393480" progId="Equation.DSMT4">
                  <p:embed/>
                  <p:pic>
                    <p:nvPicPr>
                      <p:cNvPr id="9116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4059237"/>
                        <a:ext cx="1195387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Rectangle 33"/>
          <p:cNvGraphicFramePr>
            <a:graphicFrameLocks/>
          </p:cNvGraphicFramePr>
          <p:nvPr/>
        </p:nvGraphicFramePr>
        <p:xfrm>
          <a:off x="13794319" y="3962671"/>
          <a:ext cx="19177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7" imgW="0" imgH="0" progId="Equation.DSMT4">
                  <p:embed/>
                </p:oleObj>
              </mc:Choice>
              <mc:Fallback>
                <p:oleObj name="Equation" r:id="rId7" imgW="0" imgH="0" progId="Equation.DSMT4">
                  <p:embed/>
                  <p:pic>
                    <p:nvPicPr>
                      <p:cNvPr id="10244" name="Rectangle 3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4319" y="3962671"/>
                        <a:ext cx="19177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7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368425"/>
              </p:ext>
            </p:extLst>
          </p:nvPr>
        </p:nvGraphicFramePr>
        <p:xfrm>
          <a:off x="5024438" y="2871787"/>
          <a:ext cx="2908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8" imgW="901440" imgH="393480" progId="Equation.DSMT4">
                  <p:embed/>
                </p:oleObj>
              </mc:Choice>
              <mc:Fallback>
                <p:oleObj name="Equation" r:id="rId8" imgW="901440" imgH="393480" progId="Equation.DSMT4">
                  <p:embed/>
                  <p:pic>
                    <p:nvPicPr>
                      <p:cNvPr id="9117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2871787"/>
                        <a:ext cx="2908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7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27262"/>
              </p:ext>
            </p:extLst>
          </p:nvPr>
        </p:nvGraphicFramePr>
        <p:xfrm>
          <a:off x="4668114" y="4092574"/>
          <a:ext cx="35337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10" imgW="1104840" imgH="393480" progId="Equation.DSMT4">
                  <p:embed/>
                </p:oleObj>
              </mc:Choice>
              <mc:Fallback>
                <p:oleObj name="Equation" r:id="rId10" imgW="1104840" imgH="393480" progId="Equation.DSMT4">
                  <p:embed/>
                  <p:pic>
                    <p:nvPicPr>
                      <p:cNvPr id="91172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114" y="4092574"/>
                        <a:ext cx="3533775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7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064903"/>
              </p:ext>
            </p:extLst>
          </p:nvPr>
        </p:nvGraphicFramePr>
        <p:xfrm>
          <a:off x="3440113" y="1741488"/>
          <a:ext cx="1981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12" imgW="749160" imgH="393480" progId="Equation.DSMT4">
                  <p:embed/>
                </p:oleObj>
              </mc:Choice>
              <mc:Fallback>
                <p:oleObj name="Equation" r:id="rId12" imgW="749160" imgH="393480" progId="Equation.DSMT4">
                  <p:embed/>
                  <p:pic>
                    <p:nvPicPr>
                      <p:cNvPr id="9117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1741488"/>
                        <a:ext cx="19812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8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353393"/>
              </p:ext>
            </p:extLst>
          </p:nvPr>
        </p:nvGraphicFramePr>
        <p:xfrm>
          <a:off x="5343944" y="1729647"/>
          <a:ext cx="213518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14" imgW="749160" imgH="393480" progId="Equation.DSMT4">
                  <p:embed/>
                </p:oleObj>
              </mc:Choice>
              <mc:Fallback>
                <p:oleObj name="Equation" r:id="rId14" imgW="749160" imgH="393480" progId="Equation.DSMT4">
                  <p:embed/>
                  <p:pic>
                    <p:nvPicPr>
                      <p:cNvPr id="9118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944" y="1729647"/>
                        <a:ext cx="2135187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8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24678"/>
              </p:ext>
            </p:extLst>
          </p:nvPr>
        </p:nvGraphicFramePr>
        <p:xfrm>
          <a:off x="7479189" y="1747151"/>
          <a:ext cx="75776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16" imgW="266400" imgH="393480" progId="Equation.DSMT4">
                  <p:embed/>
                </p:oleObj>
              </mc:Choice>
              <mc:Fallback>
                <p:oleObj name="Equation" r:id="rId16" imgW="266400" imgH="393480" progId="Equation.DSMT4">
                  <p:embed/>
                  <p:pic>
                    <p:nvPicPr>
                      <p:cNvPr id="91181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9189" y="1747151"/>
                        <a:ext cx="757767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322567" y="1356173"/>
            <a:ext cx="522302" cy="523220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?4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35633" y="765857"/>
            <a:ext cx="5058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I - PHÉP NHÂN PHÂN SỐ</a:t>
            </a:r>
          </a:p>
        </p:txBody>
      </p:sp>
    </p:spTree>
    <p:extLst>
      <p:ext uri="{BB962C8B-B14F-4D97-AF65-F5344CB8AC3E}">
        <p14:creationId xmlns:p14="http://schemas.microsoft.com/office/powerpoint/2010/main" val="31363356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00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297875"/>
              </p:ext>
            </p:extLst>
          </p:nvPr>
        </p:nvGraphicFramePr>
        <p:xfrm>
          <a:off x="5788638" y="2710010"/>
          <a:ext cx="2736850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Equation" r:id="rId3" imgW="1231560" imgH="1473120" progId="Equation.DSMT4">
                  <p:embed/>
                </p:oleObj>
              </mc:Choice>
              <mc:Fallback>
                <p:oleObj name="Equation" r:id="rId3" imgW="1231560" imgH="1473120" progId="Equation.DSMT4">
                  <p:embed/>
                  <p:pic>
                    <p:nvPicPr>
                      <p:cNvPr id="4410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638" y="2710010"/>
                        <a:ext cx="2736850" cy="245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01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087537"/>
              </p:ext>
            </p:extLst>
          </p:nvPr>
        </p:nvGraphicFramePr>
        <p:xfrm>
          <a:off x="8774773" y="2869060"/>
          <a:ext cx="26035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Equation" r:id="rId5" imgW="1180800" imgH="1257120" progId="Equation.DSMT4">
                  <p:embed/>
                </p:oleObj>
              </mc:Choice>
              <mc:Fallback>
                <p:oleObj name="Equation" r:id="rId5" imgW="1180800" imgH="1257120" progId="Equation.DSMT4">
                  <p:embed/>
                  <p:pic>
                    <p:nvPicPr>
                      <p:cNvPr id="4410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4773" y="2869060"/>
                        <a:ext cx="2603500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03" name="Line 71"/>
          <p:cNvSpPr>
            <a:spLocks noChangeShapeType="1"/>
          </p:cNvSpPr>
          <p:nvPr/>
        </p:nvSpPr>
        <p:spPr bwMode="auto">
          <a:xfrm>
            <a:off x="8486570" y="1511652"/>
            <a:ext cx="2117" cy="462915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44104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703527"/>
              </p:ext>
            </p:extLst>
          </p:nvPr>
        </p:nvGraphicFramePr>
        <p:xfrm>
          <a:off x="5526340" y="2007475"/>
          <a:ext cx="2870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7" imgW="1434960" imgH="393480" progId="Equation.DSMT4">
                  <p:embed/>
                </p:oleObj>
              </mc:Choice>
              <mc:Fallback>
                <p:oleObj name="Equation" r:id="rId7" imgW="1434960" imgH="393480" progId="Equation.DSMT4">
                  <p:embed/>
                  <p:pic>
                    <p:nvPicPr>
                      <p:cNvPr id="44104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340" y="2007475"/>
                        <a:ext cx="2870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05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807669"/>
              </p:ext>
            </p:extLst>
          </p:nvPr>
        </p:nvGraphicFramePr>
        <p:xfrm>
          <a:off x="8578717" y="2007475"/>
          <a:ext cx="29956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9" imgW="1511280" imgH="393480" progId="Equation.DSMT4">
                  <p:embed/>
                </p:oleObj>
              </mc:Choice>
              <mc:Fallback>
                <p:oleObj name="Equation" r:id="rId9" imgW="1511280" imgH="393480" progId="Equation.DSMT4">
                  <p:embed/>
                  <p:pic>
                    <p:nvPicPr>
                      <p:cNvPr id="44105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8717" y="2007475"/>
                        <a:ext cx="2995612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74"/>
          <p:cNvSpPr txBox="1">
            <a:spLocks noChangeArrowheads="1"/>
          </p:cNvSpPr>
          <p:nvPr/>
        </p:nvSpPr>
        <p:spPr bwMode="auto">
          <a:xfrm>
            <a:off x="5436726" y="1086335"/>
            <a:ext cx="49545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Bài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76 (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sgk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giá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trị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sau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cách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hợp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lí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371778"/>
              </p:ext>
            </p:extLst>
          </p:nvPr>
        </p:nvGraphicFramePr>
        <p:xfrm>
          <a:off x="1632895" y="1823095"/>
          <a:ext cx="23368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11" imgW="736560" imgH="393480" progId="Equation.DSMT4">
                  <p:embed/>
                </p:oleObj>
              </mc:Choice>
              <mc:Fallback>
                <p:oleObj name="Equation" r:id="rId11" imgW="736560" imgH="3934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895" y="1823095"/>
                        <a:ext cx="2336800" cy="6508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615059"/>
              </p:ext>
            </p:extLst>
          </p:nvPr>
        </p:nvGraphicFramePr>
        <p:xfrm>
          <a:off x="1661561" y="2859208"/>
          <a:ext cx="3344449" cy="770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13" imgW="1358640" imgH="457200" progId="Equation.DSMT4">
                  <p:embed/>
                </p:oleObj>
              </mc:Choice>
              <mc:Fallback>
                <p:oleObj name="Equation" r:id="rId13" imgW="1358640" imgH="4572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561" y="2859208"/>
                        <a:ext cx="3344449" cy="77002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330546"/>
              </p:ext>
            </p:extLst>
          </p:nvPr>
        </p:nvGraphicFramePr>
        <p:xfrm>
          <a:off x="1674100" y="3937941"/>
          <a:ext cx="2153184" cy="653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15" imgW="888840" imgH="393480" progId="Equation.DSMT4">
                  <p:embed/>
                </p:oleObj>
              </mc:Choice>
              <mc:Fallback>
                <p:oleObj name="Equation" r:id="rId15" imgW="888840" imgH="393480" progId="Equation.DSMT4">
                  <p:embed/>
                  <p:pic>
                    <p:nvPicPr>
                      <p:cNvPr id="2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100" y="3937941"/>
                        <a:ext cx="2153184" cy="6538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872408"/>
              </p:ext>
            </p:extLst>
          </p:nvPr>
        </p:nvGraphicFramePr>
        <p:xfrm>
          <a:off x="1655513" y="5261966"/>
          <a:ext cx="375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17" imgW="1536480" imgH="457200" progId="Equation.DSMT4">
                  <p:embed/>
                </p:oleObj>
              </mc:Choice>
              <mc:Fallback>
                <p:oleObj name="Equation" r:id="rId17" imgW="1536480" imgH="457200" progId="Equation.DSMT4">
                  <p:embed/>
                  <p:pic>
                    <p:nvPicPr>
                      <p:cNvPr id="2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513" y="5261966"/>
                        <a:ext cx="37592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312571" y="1054452"/>
            <a:ext cx="36131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srgbClr val="FFFF00"/>
                </a:solidFill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cs typeface="Times New Roman" pitchFamily="18" charset="0"/>
              </a:rPr>
              <a:t>chất</a:t>
            </a:r>
            <a:r>
              <a:rPr lang="en-US" sz="2400" b="1" u="sng" dirty="0">
                <a:solidFill>
                  <a:srgbClr val="FFFF00"/>
                </a:solidFill>
                <a:cs typeface="Times New Roman" pitchFamily="18" charset="0"/>
              </a:rPr>
              <a:t>: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1311702" y="1431428"/>
            <a:ext cx="3237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a)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giao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hoán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1311258" y="3533970"/>
            <a:ext cx="2390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c)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Nhân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1:</a:t>
            </a: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311258" y="2407395"/>
            <a:ext cx="2766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kết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hợp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5414713" y="1203042"/>
            <a:ext cx="0" cy="493776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1306408" y="4462820"/>
            <a:ext cx="38967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d)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phân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phối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phép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nhân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phép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prstClr val="white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1105719" y="665518"/>
            <a:ext cx="866463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II-T</a:t>
            </a:r>
            <a:r>
              <a:rPr lang="en-US" sz="2800" dirty="0">
                <a:solidFill>
                  <a:srgbClr val="FFFF00"/>
                </a:solidFill>
                <a:cs typeface="Arial" charset="0"/>
              </a:rPr>
              <a:t>Í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NH CHẤT CƠ BẢN CỦA PH</a:t>
            </a:r>
            <a:r>
              <a:rPr lang="en-US" sz="2800" dirty="0">
                <a:solidFill>
                  <a:srgbClr val="FFFF00"/>
                </a:solidFill>
                <a:cs typeface="Arial" charset="0"/>
              </a:rPr>
              <a:t>É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 NHÂN PHÂN SỐ</a:t>
            </a:r>
          </a:p>
        </p:txBody>
      </p:sp>
    </p:spTree>
    <p:extLst>
      <p:ext uri="{BB962C8B-B14F-4D97-AF65-F5344CB8AC3E}">
        <p14:creationId xmlns:p14="http://schemas.microsoft.com/office/powerpoint/2010/main" val="15106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36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188245" y="591465"/>
            <a:ext cx="5919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83376" y="2128199"/>
            <a:ext cx="7310329" cy="3105538"/>
            <a:chOff x="2452688" y="2819400"/>
            <a:chExt cx="6958013" cy="2466976"/>
          </a:xfrm>
        </p:grpSpPr>
        <p:sp>
          <p:nvSpPr>
            <p:cNvPr id="12291" name="AutoShape 14"/>
            <p:cNvSpPr>
              <a:spLocks noChangeArrowheads="1"/>
            </p:cNvSpPr>
            <p:nvPr/>
          </p:nvSpPr>
          <p:spPr bwMode="auto">
            <a:xfrm>
              <a:off x="2595564" y="2819400"/>
              <a:ext cx="1057275" cy="91440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292" name="Rectangle 15"/>
            <p:cNvSpPr>
              <a:spLocks noChangeArrowheads="1"/>
            </p:cNvSpPr>
            <p:nvPr/>
          </p:nvSpPr>
          <p:spPr bwMode="auto">
            <a:xfrm>
              <a:off x="2671763" y="4191000"/>
              <a:ext cx="914400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293" name="Oval 16"/>
            <p:cNvSpPr>
              <a:spLocks noChangeArrowheads="1"/>
            </p:cNvSpPr>
            <p:nvPr/>
          </p:nvSpPr>
          <p:spPr bwMode="auto">
            <a:xfrm>
              <a:off x="4405313" y="2895600"/>
              <a:ext cx="914400" cy="914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294" name="AutoShape 17"/>
            <p:cNvSpPr>
              <a:spLocks noChangeArrowheads="1"/>
            </p:cNvSpPr>
            <p:nvPr/>
          </p:nvSpPr>
          <p:spPr bwMode="auto">
            <a:xfrm>
              <a:off x="4310064" y="4071939"/>
              <a:ext cx="1214437" cy="1214437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295" name="Line 18"/>
            <p:cNvSpPr>
              <a:spLocks noChangeShapeType="1"/>
            </p:cNvSpPr>
            <p:nvPr/>
          </p:nvSpPr>
          <p:spPr bwMode="auto">
            <a:xfrm>
              <a:off x="2452688" y="3929063"/>
              <a:ext cx="137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6" name="Line 19"/>
            <p:cNvSpPr>
              <a:spLocks noChangeShapeType="1"/>
            </p:cNvSpPr>
            <p:nvPr/>
          </p:nvSpPr>
          <p:spPr bwMode="auto">
            <a:xfrm>
              <a:off x="4262438" y="3962400"/>
              <a:ext cx="137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7" name="Oval 20"/>
            <p:cNvSpPr>
              <a:spLocks noChangeArrowheads="1"/>
            </p:cNvSpPr>
            <p:nvPr/>
          </p:nvSpPr>
          <p:spPr bwMode="auto">
            <a:xfrm>
              <a:off x="3976688" y="38862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298" name="Line 21"/>
            <p:cNvSpPr>
              <a:spLocks noChangeShapeType="1"/>
            </p:cNvSpPr>
            <p:nvPr/>
          </p:nvSpPr>
          <p:spPr bwMode="auto">
            <a:xfrm>
              <a:off x="6557963" y="3962400"/>
              <a:ext cx="2667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9" name="AutoShape 22"/>
            <p:cNvSpPr>
              <a:spLocks noChangeArrowheads="1"/>
            </p:cNvSpPr>
            <p:nvPr/>
          </p:nvSpPr>
          <p:spPr bwMode="auto">
            <a:xfrm>
              <a:off x="6653214" y="2847975"/>
              <a:ext cx="1057275" cy="9144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300" name="Rectangle 24"/>
            <p:cNvSpPr>
              <a:spLocks noChangeArrowheads="1"/>
            </p:cNvSpPr>
            <p:nvPr/>
          </p:nvSpPr>
          <p:spPr bwMode="auto">
            <a:xfrm>
              <a:off x="6705600" y="4119563"/>
              <a:ext cx="914400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301" name="Oval 25"/>
            <p:cNvSpPr>
              <a:spLocks noChangeArrowheads="1"/>
            </p:cNvSpPr>
            <p:nvPr/>
          </p:nvSpPr>
          <p:spPr bwMode="auto">
            <a:xfrm>
              <a:off x="8305800" y="2876550"/>
              <a:ext cx="914400" cy="914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302" name="AutoShape 26"/>
            <p:cNvSpPr>
              <a:spLocks noChangeArrowheads="1"/>
            </p:cNvSpPr>
            <p:nvPr/>
          </p:nvSpPr>
          <p:spPr bwMode="auto">
            <a:xfrm>
              <a:off x="8196264" y="4029075"/>
              <a:ext cx="1214437" cy="1214438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303" name="Oval 27"/>
            <p:cNvSpPr>
              <a:spLocks noChangeArrowheads="1"/>
            </p:cNvSpPr>
            <p:nvPr/>
          </p:nvSpPr>
          <p:spPr bwMode="auto">
            <a:xfrm>
              <a:off x="7824788" y="34290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304" name="Oval 28"/>
            <p:cNvSpPr>
              <a:spLocks noChangeArrowheads="1"/>
            </p:cNvSpPr>
            <p:nvPr/>
          </p:nvSpPr>
          <p:spPr bwMode="auto">
            <a:xfrm>
              <a:off x="7848600" y="4495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305" name="Line 29"/>
            <p:cNvSpPr>
              <a:spLocks noChangeShapeType="1"/>
            </p:cNvSpPr>
            <p:nvPr/>
          </p:nvSpPr>
          <p:spPr bwMode="auto">
            <a:xfrm>
              <a:off x="5795963" y="3867150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06" name="Line 30"/>
            <p:cNvSpPr>
              <a:spLocks noChangeShapeType="1"/>
            </p:cNvSpPr>
            <p:nvPr/>
          </p:nvSpPr>
          <p:spPr bwMode="auto">
            <a:xfrm>
              <a:off x="5819775" y="4052888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79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9" name="Object 1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90286937"/>
              </p:ext>
            </p:extLst>
          </p:nvPr>
        </p:nvGraphicFramePr>
        <p:xfrm>
          <a:off x="2501357" y="4032224"/>
          <a:ext cx="138588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457200" imgH="393480" progId="Equation.DSMT4">
                  <p:embed/>
                </p:oleObj>
              </mc:Choice>
              <mc:Fallback>
                <p:oleObj name="Equation" r:id="rId3" imgW="457200" imgH="393480" progId="Equation.DSMT4">
                  <p:embed/>
                  <p:pic>
                    <p:nvPicPr>
                      <p:cNvPr id="297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357" y="4032224"/>
                        <a:ext cx="1385888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044157" y="4339406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b="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9" name="Text Box 78"/>
          <p:cNvSpPr txBox="1">
            <a:spLocks noChangeArrowheads="1"/>
          </p:cNvSpPr>
          <p:nvPr/>
        </p:nvSpPr>
        <p:spPr bwMode="auto">
          <a:xfrm>
            <a:off x="0" y="6096000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8316371"/>
              </p:ext>
            </p:extLst>
          </p:nvPr>
        </p:nvGraphicFramePr>
        <p:xfrm>
          <a:off x="3867067" y="2466525"/>
          <a:ext cx="136683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380880" imgH="393480" progId="Equation.DSMT4">
                  <p:embed/>
                </p:oleObj>
              </mc:Choice>
              <mc:Fallback>
                <p:oleObj name="Equation" r:id="rId5" imgW="380880" imgH="393480" progId="Equation.DSMT4">
                  <p:embed/>
                  <p:pic>
                    <p:nvPicPr>
                      <p:cNvPr id="2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067" y="2466525"/>
                        <a:ext cx="1366837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044157" y="2634967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b="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42622431"/>
              </p:ext>
            </p:extLst>
          </p:nvPr>
        </p:nvGraphicFramePr>
        <p:xfrm>
          <a:off x="2717800" y="2416175"/>
          <a:ext cx="12509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330120" imgH="393480" progId="Equation.DSMT4">
                  <p:embed/>
                </p:oleObj>
              </mc:Choice>
              <mc:Fallback>
                <p:oleObj name="Equation" r:id="rId7" imgW="330120" imgH="393480" progId="Equation.DSMT4">
                  <p:embed/>
                  <p:pic>
                    <p:nvPicPr>
                      <p:cNvPr id="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2416175"/>
                        <a:ext cx="125095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91857568"/>
              </p:ext>
            </p:extLst>
          </p:nvPr>
        </p:nvGraphicFramePr>
        <p:xfrm>
          <a:off x="7150024" y="4044352"/>
          <a:ext cx="681982" cy="1174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9" imgW="228600" imgH="393480" progId="Equation.DSMT4">
                  <p:embed/>
                </p:oleObj>
              </mc:Choice>
              <mc:Fallback>
                <p:oleObj name="Equation" r:id="rId9" imgW="228600" imgH="393480" progId="Equation.DSMT4">
                  <p:embed/>
                  <p:pic>
                    <p:nvPicPr>
                      <p:cNvPr id="5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024" y="4044352"/>
                        <a:ext cx="681982" cy="1174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03678178"/>
              </p:ext>
            </p:extLst>
          </p:nvPr>
        </p:nvGraphicFramePr>
        <p:xfrm>
          <a:off x="5187984" y="2454495"/>
          <a:ext cx="973087" cy="1118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1" imgW="342720" imgH="393480" progId="Equation.DSMT4">
                  <p:embed/>
                </p:oleObj>
              </mc:Choice>
              <mc:Fallback>
                <p:oleObj name="Equation" r:id="rId11" imgW="342720" imgH="393480" progId="Equation.DSMT4">
                  <p:embed/>
                  <p:pic>
                    <p:nvPicPr>
                      <p:cNvPr id="8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84" y="2454495"/>
                        <a:ext cx="973087" cy="1118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650487" y="1683950"/>
            <a:ext cx="5635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(SGK-Tr35) :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7278553" y="1763020"/>
            <a:ext cx="5370047" cy="2323330"/>
          </a:xfrm>
          <a:prstGeom prst="cloudCallout">
            <a:avLst>
              <a:gd name="adj1" fmla="val -27233"/>
              <a:gd name="adj2" fmla="val 821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3523388"/>
              </p:ext>
            </p:extLst>
          </p:nvPr>
        </p:nvGraphicFramePr>
        <p:xfrm>
          <a:off x="3919319" y="4032224"/>
          <a:ext cx="3275013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3" imgW="1079280" imgH="393480" progId="Equation.DSMT4">
                  <p:embed/>
                </p:oleObj>
              </mc:Choice>
              <mc:Fallback>
                <p:oleObj name="Equation" r:id="rId13" imgW="1079280" imgH="393480" progId="Equation.DSMT4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319" y="4032224"/>
                        <a:ext cx="3275013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08347" y="1033629"/>
            <a:ext cx="391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 -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308312" y="1675908"/>
            <a:ext cx="684349" cy="539304"/>
          </a:xfrm>
          <a:prstGeom prst="ellipse">
            <a:avLst/>
          </a:prstGeom>
          <a:solidFill>
            <a:srgbClr val="5FAC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?1</a:t>
            </a:r>
          </a:p>
        </p:txBody>
      </p:sp>
    </p:spTree>
    <p:extLst>
      <p:ext uri="{BB962C8B-B14F-4D97-AF65-F5344CB8AC3E}">
        <p14:creationId xmlns:p14="http://schemas.microsoft.com/office/powerpoint/2010/main" val="23911811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5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56847365"/>
              </p:ext>
            </p:extLst>
          </p:nvPr>
        </p:nvGraphicFramePr>
        <p:xfrm>
          <a:off x="3556766" y="3546664"/>
          <a:ext cx="3652633" cy="1020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3" imgW="698400" imgH="393480" progId="Equation.DSMT4">
                  <p:embed/>
                </p:oleObj>
              </mc:Choice>
              <mc:Fallback>
                <p:oleObj name="Equation" r:id="rId3" imgW="698400" imgH="393480" progId="Equation.DSMT4">
                  <p:embed/>
                  <p:pic>
                    <p:nvPicPr>
                      <p:cNvPr id="41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766" y="3546664"/>
                        <a:ext cx="3652633" cy="102058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>
                            <a:lumMod val="95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46063" y="1799124"/>
            <a:ext cx="100358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* Qui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tắc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: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Muốn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nhân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phân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, ta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nhân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tử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nhau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nhân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mẫu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nhau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75645" y="3673363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Tổng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quát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346063" y="5147139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Ví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dụ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:</a:t>
            </a:r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243753"/>
              </p:ext>
            </p:extLst>
          </p:nvPr>
        </p:nvGraphicFramePr>
        <p:xfrm>
          <a:off x="2980119" y="5049729"/>
          <a:ext cx="1853982" cy="978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583920" imgH="393480" progId="Equation.DSMT4">
                  <p:embed/>
                </p:oleObj>
              </mc:Choice>
              <mc:Fallback>
                <p:oleObj name="Equation" r:id="rId5" imgW="583920" imgH="393480" progId="Equation.DSMT4">
                  <p:embed/>
                  <p:pic>
                    <p:nvPicPr>
                      <p:cNvPr id="41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119" y="5049729"/>
                        <a:ext cx="1853982" cy="978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174045" y="1287506"/>
            <a:ext cx="314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FFFF00"/>
                </a:solidFill>
                <a:latin typeface="Times New Roman" pitchFamily="18" charset="0"/>
              </a:rPr>
              <a:t>1. Qui </a:t>
            </a:r>
            <a:r>
              <a:rPr lang="en-US" sz="2800" b="1" u="sng" dirty="0" err="1">
                <a:solidFill>
                  <a:srgbClr val="FFFF00"/>
                </a:solidFill>
                <a:latin typeface="Times New Roman" pitchFamily="18" charset="0"/>
              </a:rPr>
              <a:t>tắc</a:t>
            </a:r>
            <a:endParaRPr lang="en-US" sz="2800" b="1" u="sng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742640"/>
              </p:ext>
            </p:extLst>
          </p:nvPr>
        </p:nvGraphicFramePr>
        <p:xfrm>
          <a:off x="4840569" y="5062918"/>
          <a:ext cx="13350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7" imgW="444240" imgH="419040" progId="Equation.DSMT4">
                  <p:embed/>
                </p:oleObj>
              </mc:Choice>
              <mc:Fallback>
                <p:oleObj name="Equation" r:id="rId7" imgW="444240" imgH="419040" progId="Equation.DSMT4">
                  <p:embed/>
                  <p:pic>
                    <p:nvPicPr>
                      <p:cNvPr id="41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569" y="5062918"/>
                        <a:ext cx="13350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7105865" y="3797403"/>
            <a:ext cx="107461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Với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4114" name="Object 1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17232791"/>
              </p:ext>
            </p:extLst>
          </p:nvPr>
        </p:nvGraphicFramePr>
        <p:xfrm>
          <a:off x="8005763" y="3797403"/>
          <a:ext cx="35782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9" imgW="1358640" imgH="203040" progId="Equation.DSMT4">
                  <p:embed/>
                </p:oleObj>
              </mc:Choice>
              <mc:Fallback>
                <p:oleObj name="Equation" r:id="rId9" imgW="1358640" imgH="203040" progId="Equation.DSMT4">
                  <p:embed/>
                  <p:pic>
                    <p:nvPicPr>
                      <p:cNvPr id="41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5763" y="3797403"/>
                        <a:ext cx="357822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046390"/>
              </p:ext>
            </p:extLst>
          </p:nvPr>
        </p:nvGraphicFramePr>
        <p:xfrm>
          <a:off x="6105525" y="5062538"/>
          <a:ext cx="2211388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1" imgW="799920" imgH="393480" progId="Equation.DSMT4">
                  <p:embed/>
                </p:oleObj>
              </mc:Choice>
              <mc:Fallback>
                <p:oleObj name="Equation" r:id="rId11" imgW="799920" imgH="3934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5062538"/>
                        <a:ext cx="2211388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24126" y="772019"/>
            <a:ext cx="391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 -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7" grpId="0"/>
      <p:bldP spid="4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489905"/>
              </p:ext>
            </p:extLst>
          </p:nvPr>
        </p:nvGraphicFramePr>
        <p:xfrm>
          <a:off x="2856695" y="3287508"/>
          <a:ext cx="1284948" cy="74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3" imgW="723600" imgH="419040" progId="Equation.DSMT4">
                  <p:embed/>
                </p:oleObj>
              </mc:Choice>
              <mc:Fallback>
                <p:oleObj name="Equation" r:id="rId3" imgW="723600" imgH="419040" progId="Equation.DSMT4">
                  <p:embed/>
                  <p:pic>
                    <p:nvPicPr>
                      <p:cNvPr id="4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695" y="3287508"/>
                        <a:ext cx="1284948" cy="744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429743"/>
              </p:ext>
            </p:extLst>
          </p:nvPr>
        </p:nvGraphicFramePr>
        <p:xfrm>
          <a:off x="1464548" y="4278618"/>
          <a:ext cx="1012681" cy="83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571320" imgH="469800" progId="Equation.DSMT4">
                  <p:embed/>
                </p:oleObj>
              </mc:Choice>
              <mc:Fallback>
                <p:oleObj name="Equation" r:id="rId5" imgW="571320" imgH="469800" progId="Equation.DSMT4">
                  <p:embed/>
                  <p:pic>
                    <p:nvPicPr>
                      <p:cNvPr id="5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548" y="4278618"/>
                        <a:ext cx="1012681" cy="830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700122"/>
              </p:ext>
            </p:extLst>
          </p:nvPr>
        </p:nvGraphicFramePr>
        <p:xfrm>
          <a:off x="6464881" y="2226560"/>
          <a:ext cx="2061110" cy="788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7" imgW="1193760" imgH="457200" progId="Equation.DSMT4">
                  <p:embed/>
                </p:oleObj>
              </mc:Choice>
              <mc:Fallback>
                <p:oleObj name="Equation" r:id="rId7" imgW="1193760" imgH="457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64881" y="2226560"/>
                        <a:ext cx="2061110" cy="788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414338" y="1350632"/>
            <a:ext cx="3370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(SGK-Tr36) :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821792"/>
              </p:ext>
            </p:extLst>
          </p:nvPr>
        </p:nvGraphicFramePr>
        <p:xfrm>
          <a:off x="2856695" y="5359490"/>
          <a:ext cx="2467207" cy="820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9" imgW="1409400" imgH="469800" progId="Equation.DSMT4">
                  <p:embed/>
                </p:oleObj>
              </mc:Choice>
              <mc:Fallback>
                <p:oleObj name="Equation" r:id="rId9" imgW="1409400" imgH="4698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695" y="5359490"/>
                        <a:ext cx="2467207" cy="820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257927" y="5378683"/>
            <a:ext cx="1942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749330"/>
              </p:ext>
            </p:extLst>
          </p:nvPr>
        </p:nvGraphicFramePr>
        <p:xfrm>
          <a:off x="1464548" y="3289789"/>
          <a:ext cx="1372277" cy="759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1" imgW="711000" imgH="393480" progId="Equation.DSMT4">
                  <p:embed/>
                </p:oleObj>
              </mc:Choice>
              <mc:Fallback>
                <p:oleObj name="Equation" r:id="rId11" imgW="711000" imgH="393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548" y="3289789"/>
                        <a:ext cx="1372277" cy="759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190202"/>
              </p:ext>
            </p:extLst>
          </p:nvPr>
        </p:nvGraphicFramePr>
        <p:xfrm>
          <a:off x="2477229" y="4425231"/>
          <a:ext cx="2895920" cy="683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3" imgW="1663560" imgH="393480" progId="Equation.DSMT4">
                  <p:embed/>
                </p:oleObj>
              </mc:Choice>
              <mc:Fallback>
                <p:oleObj name="Equation" r:id="rId13" imgW="1663560" imgH="393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229" y="4425231"/>
                        <a:ext cx="2895920" cy="683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709170"/>
              </p:ext>
            </p:extLst>
          </p:nvPr>
        </p:nvGraphicFramePr>
        <p:xfrm>
          <a:off x="8619295" y="2226560"/>
          <a:ext cx="2040512" cy="83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5" imgW="1117440" imgH="457200" progId="Equation.DSMT4">
                  <p:embed/>
                </p:oleObj>
              </mc:Choice>
              <mc:Fallback>
                <p:oleObj name="Equation" r:id="rId15" imgW="1117440" imgH="4572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9295" y="2226560"/>
                        <a:ext cx="2040512" cy="83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761449"/>
              </p:ext>
            </p:extLst>
          </p:nvPr>
        </p:nvGraphicFramePr>
        <p:xfrm>
          <a:off x="4073641" y="3275733"/>
          <a:ext cx="1538401" cy="723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7" imgW="888840" imgH="419040" progId="Equation.DSMT4">
                  <p:embed/>
                </p:oleObj>
              </mc:Choice>
              <mc:Fallback>
                <p:oleObj name="Equation" r:id="rId17" imgW="888840" imgH="419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41" y="3275733"/>
                        <a:ext cx="1538401" cy="723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464881" y="3287508"/>
            <a:ext cx="44953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*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Muốn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, ta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mẫu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25436" y="1902413"/>
            <a:ext cx="0" cy="42778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43038" y="2179638"/>
          <a:ext cx="1311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9" imgW="711000" imgH="393480" progId="Equation.DSMT4">
                  <p:embed/>
                </p:oleObj>
              </mc:Choice>
              <mc:Fallback>
                <p:oleObj name="Equation" r:id="rId19" imgW="71100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2179638"/>
                        <a:ext cx="13112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22082"/>
              </p:ext>
            </p:extLst>
          </p:nvPr>
        </p:nvGraphicFramePr>
        <p:xfrm>
          <a:off x="2710197" y="2200275"/>
          <a:ext cx="13208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21" imgW="723600" imgH="393480" progId="Equation.DSMT4">
                  <p:embed/>
                </p:oleObj>
              </mc:Choice>
              <mc:Fallback>
                <p:oleObj name="Equation" r:id="rId21" imgW="72360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197" y="2200275"/>
                        <a:ext cx="13208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575511"/>
              </p:ext>
            </p:extLst>
          </p:nvPr>
        </p:nvGraphicFramePr>
        <p:xfrm>
          <a:off x="3935695" y="2227263"/>
          <a:ext cx="18986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23" imgW="1054080" imgH="393480" progId="Equation.DSMT4">
                  <p:embed/>
                </p:oleObj>
              </mc:Choice>
              <mc:Fallback>
                <p:oleObj name="Equation" r:id="rId23" imgW="1054080" imgH="393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695" y="2227263"/>
                        <a:ext cx="18986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414338" y="772019"/>
            <a:ext cx="391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 -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156384" y="1363109"/>
            <a:ext cx="684349" cy="539304"/>
          </a:xfrm>
          <a:prstGeom prst="ellipse">
            <a:avLst/>
          </a:prstGeom>
          <a:solidFill>
            <a:srgbClr val="5FAC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?3</a:t>
            </a:r>
          </a:p>
        </p:txBody>
      </p:sp>
    </p:spTree>
    <p:extLst>
      <p:ext uri="{BB962C8B-B14F-4D97-AF65-F5344CB8AC3E}">
        <p14:creationId xmlns:p14="http://schemas.microsoft.com/office/powerpoint/2010/main" val="16428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Text Box 11"/>
          <p:cNvSpPr txBox="1">
            <a:spLocks noChangeArrowheads="1"/>
          </p:cNvSpPr>
          <p:nvPr/>
        </p:nvSpPr>
        <p:spPr bwMode="auto">
          <a:xfrm>
            <a:off x="1383835" y="316096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00"/>
                </a:solidFill>
              </a:rPr>
              <a:t>2. </a:t>
            </a:r>
            <a:r>
              <a:rPr lang="en-US" sz="2800" dirty="0" err="1">
                <a:solidFill>
                  <a:srgbClr val="FFFF00"/>
                </a:solidFill>
              </a:rPr>
              <a:t>NhËn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xÐt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7888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441003"/>
              </p:ext>
            </p:extLst>
          </p:nvPr>
        </p:nvGraphicFramePr>
        <p:xfrm>
          <a:off x="3228975" y="1497013"/>
          <a:ext cx="14874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7888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1497013"/>
                        <a:ext cx="148748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88" name="Object 4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14103988"/>
              </p:ext>
            </p:extLst>
          </p:nvPr>
        </p:nvGraphicFramePr>
        <p:xfrm>
          <a:off x="3348574" y="2396206"/>
          <a:ext cx="8350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520560" imgH="393480" progId="Equation.DSMT4">
                  <p:embed/>
                </p:oleObj>
              </mc:Choice>
              <mc:Fallback>
                <p:oleObj name="Equation" r:id="rId5" imgW="520560" imgH="393480" progId="Equation.DSMT4">
                  <p:embed/>
                  <p:pic>
                    <p:nvPicPr>
                      <p:cNvPr id="7888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574" y="2396206"/>
                        <a:ext cx="83502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89" name="Object 4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67711397"/>
              </p:ext>
            </p:extLst>
          </p:nvPr>
        </p:nvGraphicFramePr>
        <p:xfrm>
          <a:off x="4849366" y="1519973"/>
          <a:ext cx="93503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7" imgW="634680" imgH="393480" progId="Equation.DSMT4">
                  <p:embed/>
                </p:oleObj>
              </mc:Choice>
              <mc:Fallback>
                <p:oleObj name="Equation" r:id="rId7" imgW="634680" imgH="393480" progId="Equation.DSMT4">
                  <p:embed/>
                  <p:pic>
                    <p:nvPicPr>
                      <p:cNvPr id="78889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366" y="1519973"/>
                        <a:ext cx="935038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683247"/>
              </p:ext>
            </p:extLst>
          </p:nvPr>
        </p:nvGraphicFramePr>
        <p:xfrm>
          <a:off x="5851279" y="1483009"/>
          <a:ext cx="1323549" cy="63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9" imgW="507960" imgH="393480" progId="Equation.DSMT4">
                  <p:embed/>
                </p:oleObj>
              </mc:Choice>
              <mc:Fallback>
                <p:oleObj name="Equation" r:id="rId9" imgW="507960" imgH="393480" progId="Equation.DSMT4">
                  <p:embed/>
                  <p:pic>
                    <p:nvPicPr>
                      <p:cNvPr id="7889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279" y="1483009"/>
                        <a:ext cx="1323549" cy="63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428983"/>
              </p:ext>
            </p:extLst>
          </p:nvPr>
        </p:nvGraphicFramePr>
        <p:xfrm>
          <a:off x="7174828" y="1493075"/>
          <a:ext cx="898584" cy="61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1" imgW="355320" imgH="393480" progId="Equation.DSMT4">
                  <p:embed/>
                </p:oleObj>
              </mc:Choice>
              <mc:Fallback>
                <p:oleObj name="Equation" r:id="rId11" imgW="355320" imgH="393480" progId="Equation.DSMT4">
                  <p:embed/>
                  <p:pic>
                    <p:nvPicPr>
                      <p:cNvPr id="78891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4828" y="1493075"/>
                        <a:ext cx="898584" cy="614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475657"/>
              </p:ext>
            </p:extLst>
          </p:nvPr>
        </p:nvGraphicFramePr>
        <p:xfrm>
          <a:off x="4096872" y="2361957"/>
          <a:ext cx="185896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3" imgW="634680" imgH="393480" progId="Equation.DSMT4">
                  <p:embed/>
                </p:oleObj>
              </mc:Choice>
              <mc:Fallback>
                <p:oleObj name="Equation" r:id="rId13" imgW="634680" imgH="393480" progId="Equation.DSMT4">
                  <p:embed/>
                  <p:pic>
                    <p:nvPicPr>
                      <p:cNvPr id="78892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872" y="2361957"/>
                        <a:ext cx="1858963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260880"/>
              </p:ext>
            </p:extLst>
          </p:nvPr>
        </p:nvGraphicFramePr>
        <p:xfrm>
          <a:off x="5822016" y="2389473"/>
          <a:ext cx="1227667" cy="668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5" imgW="444240" imgH="393480" progId="Equation.DSMT4">
                  <p:embed/>
                </p:oleObj>
              </mc:Choice>
              <mc:Fallback>
                <p:oleObj name="Equation" r:id="rId15" imgW="444240" imgH="393480" progId="Equation.DSMT4">
                  <p:embed/>
                  <p:pic>
                    <p:nvPicPr>
                      <p:cNvPr id="78893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016" y="2389473"/>
                        <a:ext cx="1227667" cy="668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255521"/>
              </p:ext>
            </p:extLst>
          </p:nvPr>
        </p:nvGraphicFramePr>
        <p:xfrm>
          <a:off x="7027000" y="2404235"/>
          <a:ext cx="1166283" cy="654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7" imgW="431640" imgH="393480" progId="Equation.DSMT4">
                  <p:embed/>
                </p:oleObj>
              </mc:Choice>
              <mc:Fallback>
                <p:oleObj name="Equation" r:id="rId17" imgW="431640" imgH="393480" progId="Equation.DSMT4">
                  <p:embed/>
                  <p:pic>
                    <p:nvPicPr>
                      <p:cNvPr id="7889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000" y="2404235"/>
                        <a:ext cx="1166283" cy="654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95" name="Rectangle 47"/>
          <p:cNvSpPr>
            <a:spLocks noChangeArrowheads="1"/>
          </p:cNvSpPr>
          <p:nvPr/>
        </p:nvSpPr>
        <p:spPr bwMode="auto">
          <a:xfrm>
            <a:off x="1748525" y="3585217"/>
            <a:ext cx="9034225" cy="16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bg1"/>
                </a:solidFill>
              </a:rPr>
              <a:t>Muốn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nguyên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với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hoặc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với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nguyên</a:t>
            </a:r>
            <a:r>
              <a:rPr lang="en-US" sz="2400" dirty="0">
                <a:solidFill>
                  <a:schemeClr val="bg1"/>
                </a:solidFill>
              </a:rPr>
              <a:t>) ta </a:t>
            </a:r>
            <a:r>
              <a:rPr lang="en-US" sz="2400" dirty="0" err="1">
                <a:solidFill>
                  <a:schemeClr val="bg1"/>
                </a:solidFill>
              </a:rPr>
              <a:t>nhân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nguyên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với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giữ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nguyên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mẫu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78908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00768"/>
              </p:ext>
            </p:extLst>
          </p:nvPr>
        </p:nvGraphicFramePr>
        <p:xfrm>
          <a:off x="4044950" y="5291138"/>
          <a:ext cx="47799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9" imgW="1701720" imgH="393480" progId="Equation.DSMT4">
                  <p:embed/>
                </p:oleObj>
              </mc:Choice>
              <mc:Fallback>
                <p:oleObj name="Equation" r:id="rId19" imgW="1701720" imgH="393480" progId="Equation.DSMT4">
                  <p:embed/>
                  <p:pic>
                    <p:nvPicPr>
                      <p:cNvPr id="78908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5291138"/>
                        <a:ext cx="4779963" cy="8096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1">
                            <a:lumMod val="95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23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99325"/>
              </p:ext>
            </p:extLst>
          </p:nvPr>
        </p:nvGraphicFramePr>
        <p:xfrm>
          <a:off x="4807021" y="1469116"/>
          <a:ext cx="2699239" cy="679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21" imgW="965160" imgH="393480" progId="Equation.DSMT4">
                  <p:embed/>
                </p:oleObj>
              </mc:Choice>
              <mc:Fallback>
                <p:oleObj name="Equation" r:id="rId21" imgW="965160" imgH="393480" progId="Equation.DSMT4">
                  <p:embed/>
                  <p:pic>
                    <p:nvPicPr>
                      <p:cNvPr id="78923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021" y="1469116"/>
                        <a:ext cx="2699239" cy="679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24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2062"/>
              </p:ext>
            </p:extLst>
          </p:nvPr>
        </p:nvGraphicFramePr>
        <p:xfrm>
          <a:off x="4096872" y="2389072"/>
          <a:ext cx="26400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23" imgW="977760" imgH="393480" progId="Equation.DSMT4">
                  <p:embed/>
                </p:oleObj>
              </mc:Choice>
              <mc:Fallback>
                <p:oleObj name="Equation" r:id="rId23" imgW="977760" imgH="393480" progId="Equation.DSMT4">
                  <p:embed/>
                  <p:pic>
                    <p:nvPicPr>
                      <p:cNvPr id="78924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872" y="2389072"/>
                        <a:ext cx="264001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334869"/>
              </p:ext>
            </p:extLst>
          </p:nvPr>
        </p:nvGraphicFramePr>
        <p:xfrm>
          <a:off x="6246306" y="1639342"/>
          <a:ext cx="1219200" cy="177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25" imgW="452253" imgH="678380" progId="Equation.DSMT4">
                  <p:embed/>
                </p:oleObj>
              </mc:Choice>
              <mc:Fallback>
                <p:oleObj name="Equation" r:id="rId25" imgW="452253" imgH="678380" progId="Equation.DSMT4">
                  <p:embed/>
                  <p:pic>
                    <p:nvPicPr>
                      <p:cNvPr id="923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306" y="1639342"/>
                        <a:ext cx="1219200" cy="177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396585"/>
              </p:ext>
            </p:extLst>
          </p:nvPr>
        </p:nvGraphicFramePr>
        <p:xfrm>
          <a:off x="6246306" y="1639342"/>
          <a:ext cx="1219200" cy="177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27" imgW="452253" imgH="678380" progId="Equation.DSMT4">
                  <p:embed/>
                </p:oleObj>
              </mc:Choice>
              <mc:Fallback>
                <p:oleObj name="Equation" r:id="rId27" imgW="452253" imgH="678380" progId="Equation.DSMT4">
                  <p:embed/>
                  <p:pic>
                    <p:nvPicPr>
                      <p:cNvPr id="923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306" y="1639342"/>
                        <a:ext cx="1219200" cy="177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AutoShape 31"/>
          <p:cNvSpPr>
            <a:spLocks noChangeAspect="1" noChangeArrowheads="1" noTextEdit="1"/>
          </p:cNvSpPr>
          <p:nvPr/>
        </p:nvSpPr>
        <p:spPr bwMode="auto">
          <a:xfrm>
            <a:off x="8701641" y="1596893"/>
            <a:ext cx="1083733" cy="4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chemeClr val="bg1"/>
              </a:solidFill>
            </a:endParaRPr>
          </a:p>
        </p:txBody>
      </p:sp>
      <p:graphicFrame>
        <p:nvGraphicFramePr>
          <p:cNvPr id="516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816191"/>
              </p:ext>
            </p:extLst>
          </p:nvPr>
        </p:nvGraphicFramePr>
        <p:xfrm>
          <a:off x="8146748" y="1494537"/>
          <a:ext cx="1794933" cy="668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29" imgW="1346040" imgH="812520" progId="Equation.DSMT4">
                  <p:embed/>
                </p:oleObj>
              </mc:Choice>
              <mc:Fallback>
                <p:oleObj name="Equation" r:id="rId29" imgW="1346040" imgH="812520" progId="Equation.DSMT4">
                  <p:embed/>
                  <p:pic>
                    <p:nvPicPr>
                      <p:cNvPr id="516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748" y="1494537"/>
                        <a:ext cx="1794933" cy="668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815673"/>
              </p:ext>
            </p:extLst>
          </p:nvPr>
        </p:nvGraphicFramePr>
        <p:xfrm>
          <a:off x="8193283" y="2415951"/>
          <a:ext cx="1828800" cy="668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31" imgW="1371600" imgH="812520" progId="Equation.DSMT4">
                  <p:embed/>
                </p:oleObj>
              </mc:Choice>
              <mc:Fallback>
                <p:oleObj name="Equation" r:id="rId31" imgW="1371600" imgH="812520" progId="Equation.DSMT4">
                  <p:embed/>
                  <p:pic>
                    <p:nvPicPr>
                      <p:cNvPr id="516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3283" y="2415951"/>
                        <a:ext cx="1828800" cy="668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383834" y="1085937"/>
            <a:ext cx="2871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(SGK-Tr36) :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4483" y="591555"/>
            <a:ext cx="391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 -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295170" y="1134657"/>
            <a:ext cx="684349" cy="539304"/>
          </a:xfrm>
          <a:prstGeom prst="ellipse">
            <a:avLst/>
          </a:prstGeom>
          <a:solidFill>
            <a:srgbClr val="5FAC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?4</a:t>
            </a:r>
          </a:p>
        </p:txBody>
      </p:sp>
    </p:spTree>
    <p:extLst>
      <p:ext uri="{BB962C8B-B14F-4D97-AF65-F5344CB8AC3E}">
        <p14:creationId xmlns:p14="http://schemas.microsoft.com/office/powerpoint/2010/main" val="9717467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78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78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78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78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78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500"/>
                                        <p:tgtEl>
                                          <p:spTgt spid="78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7889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7404</TotalTime>
  <Words>1382</Words>
  <Application>Microsoft Office PowerPoint</Application>
  <PresentationFormat>Màn hình rộng</PresentationFormat>
  <Paragraphs>250</Paragraphs>
  <Slides>42</Slides>
  <Notes>1</Notes>
  <HiddenSlides>0</HiddenSlides>
  <MMClips>1</MMClips>
  <ScaleCrop>false</ScaleCrop>
  <HeadingPairs>
    <vt:vector size="4" baseType="variant">
      <vt:variant>
        <vt:lpstr>Chủ đề</vt:lpstr>
      </vt:variant>
      <vt:variant>
        <vt:i4>16</vt:i4>
      </vt:variant>
      <vt:variant>
        <vt:lpstr>Tiêu đề Bản chiếu</vt:lpstr>
      </vt:variant>
      <vt:variant>
        <vt:i4>42</vt:i4>
      </vt:variant>
    </vt:vector>
  </HeadingPairs>
  <TitlesOfParts>
    <vt:vector size="58" baseType="lpstr">
      <vt:lpstr>Default Design</vt:lpstr>
      <vt:lpstr>3_Default Design</vt:lpstr>
      <vt:lpstr>6_Default Design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7_Default Design</vt:lpstr>
      <vt:lpstr>14_Office Theme</vt:lpstr>
      <vt:lpstr>18_Office Theme</vt:lpstr>
      <vt:lpstr>4_Office Theme</vt:lpstr>
      <vt:lpstr>12_Office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*Bµi tËp 69 (SGK trang 36) : Nh©n c¸c ph©n sè ( Chó ý rót gän nÕu cã thÓ ).</vt:lpstr>
      <vt:lpstr>*Bµi tËp 71 (SGK trang 36) : Tìm x biết:</vt:lpstr>
      <vt:lpstr>Bài tập 69; 71 ở slie trên em tách thành 2 slie và cho lùi vào trong giúp chị em nhé.  ( cách xa lề trái em à) 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84915926256</cp:lastModifiedBy>
  <cp:revision>601</cp:revision>
  <dcterms:created xsi:type="dcterms:W3CDTF">2019-03-07T15:09:38Z</dcterms:created>
  <dcterms:modified xsi:type="dcterms:W3CDTF">2020-04-12T09:56:13Z</dcterms:modified>
</cp:coreProperties>
</file>